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2"/>
  </p:notesMasterIdLst>
  <p:sldIdLst>
    <p:sldId id="259" r:id="rId2"/>
    <p:sldId id="272" r:id="rId3"/>
    <p:sldId id="271" r:id="rId4"/>
    <p:sldId id="268" r:id="rId5"/>
    <p:sldId id="263" r:id="rId6"/>
    <p:sldId id="267" r:id="rId7"/>
    <p:sldId id="265" r:id="rId8"/>
    <p:sldId id="264" r:id="rId9"/>
    <p:sldId id="270" r:id="rId10"/>
    <p:sldId id="260" r:id="rId11"/>
  </p:sldIdLst>
  <p:sldSz cx="12192000" cy="6858000"/>
  <p:notesSz cx="6858000" cy="9144000"/>
  <p:defaultTextStyle>
    <a:defPPr>
      <a:defRPr lang="ko-KR"/>
    </a:defPPr>
    <a:lvl1pPr marL="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3300"/>
    <a:srgbClr val="FFC000"/>
    <a:srgbClr val="ADB9CA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5" autoAdjust="0"/>
    <p:restoredTop sz="94660"/>
  </p:normalViewPr>
  <p:slideViewPr>
    <p:cSldViewPr snapToGrid="0">
      <p:cViewPr varScale="1">
        <p:scale>
          <a:sx n="111" d="100"/>
          <a:sy n="111" d="100"/>
        </p:scale>
        <p:origin x="594" y="9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머리글 개체 틀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1B623EDB-8770-406E-B087-B6FDB36568ED}" type="datetimeFigureOut">
              <a:rPr lang="ko-KR" altLang="en-US" smtClean="0"/>
              <a:t>2023-08-28</a:t>
            </a:fld>
            <a:endParaRPr lang="ko-KR" altLang="en-US"/>
          </a:p>
        </p:txBody>
      </p:sp>
      <p:sp>
        <p:nvSpPr>
          <p:cNvPr id="4" name="슬라이드 이미지 개체 틀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ko-KR" altLang="en-US"/>
          </a:p>
        </p:txBody>
      </p:sp>
      <p:sp>
        <p:nvSpPr>
          <p:cNvPr id="5" name="슬라이드 노트 개체 틀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ko-KR" altLang="en-US" smtClean="0"/>
              <a:t>마스터 텍스트 스타일 편집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F977D08-CE5D-4A8C-ABC3-F35415CD0665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15813405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39678B4-25C8-47B0-97FF-F871046B33A8}" type="slidenum">
              <a:rPr lang="ko-KR" altLang="en-US" smtClean="0"/>
              <a:t>1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11701833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부제목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ko-KR" altLang="en-US" smtClean="0"/>
              <a:t>클릭하여 마스터 부제목 스타일 편집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8ECA06-0C4D-4B5F-B025-5E741EC0C739}" type="datetimeFigureOut">
              <a:rPr lang="ko-KR" altLang="en-US" smtClean="0"/>
              <a:t>2023-08-28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9EED7AA-BDEC-47B2-93A1-15EC56A4EE91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96749100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ko-KR" altLang="en-US" smtClean="0"/>
              <a:t>마스터 텍스트 스타일 편집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8ECA06-0C4D-4B5F-B025-5E741EC0C739}" type="datetimeFigureOut">
              <a:rPr lang="ko-KR" altLang="en-US" smtClean="0"/>
              <a:t>2023-08-28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9EED7AA-BDEC-47B2-93A1-15EC56A4EE91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80468840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ko-KR" altLang="en-US" smtClean="0"/>
              <a:t>마스터 텍스트 스타일 편집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8ECA06-0C4D-4B5F-B025-5E741EC0C739}" type="datetimeFigureOut">
              <a:rPr lang="ko-KR" altLang="en-US" smtClean="0"/>
              <a:t>2023-08-28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9EED7AA-BDEC-47B2-93A1-15EC56A4EE91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70071591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ko-KR" altLang="en-US" smtClean="0"/>
              <a:t>마스터 텍스트 스타일 편집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ko-KR" altLang="en-US" smtClean="0"/>
              <a:t>마스터 텍스트 스타일 편집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8ECA06-0C4D-4B5F-B025-5E741EC0C739}" type="datetimeFigureOut">
              <a:rPr lang="ko-KR" altLang="en-US" smtClean="0"/>
              <a:t>2023-08-28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9EED7AA-BDEC-47B2-93A1-15EC56A4EE91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35746983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 편집</a:t>
            </a:r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ko-KR" altLang="en-US" smtClean="0"/>
              <a:t>마스터 텍스트 스타일 편집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텍스트 개체 틀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 편집</a:t>
            </a:r>
          </a:p>
        </p:txBody>
      </p:sp>
      <p:sp>
        <p:nvSpPr>
          <p:cNvPr id="6" name="내용 개체 틀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ko-KR" altLang="en-US" smtClean="0"/>
              <a:t>마스터 텍스트 스타일 편집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7" name="날짜 개체 틀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8ECA06-0C4D-4B5F-B025-5E741EC0C739}" type="datetimeFigureOut">
              <a:rPr lang="ko-KR" altLang="en-US" smtClean="0"/>
              <a:t>2023-08-28</a:t>
            </a:fld>
            <a:endParaRPr lang="ko-KR" altLang="en-US"/>
          </a:p>
        </p:txBody>
      </p:sp>
      <p:sp>
        <p:nvSpPr>
          <p:cNvPr id="8" name="바닥글 개체 틀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9" name="슬라이드 번호 개체 틀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9EED7AA-BDEC-47B2-93A1-15EC56A4EE91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86698591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8ECA06-0C4D-4B5F-B025-5E741EC0C739}" type="datetimeFigureOut">
              <a:rPr lang="ko-KR" altLang="en-US" smtClean="0"/>
              <a:t>2023-08-28</a:t>
            </a:fld>
            <a:endParaRPr lang="ko-KR" altLang="en-US"/>
          </a:p>
        </p:txBody>
      </p:sp>
      <p:sp>
        <p:nvSpPr>
          <p:cNvPr id="4" name="바닥글 개체 틀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9EED7AA-BDEC-47B2-93A1-15EC56A4EE91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05719039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날짜 개체 틀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8ECA06-0C4D-4B5F-B025-5E741EC0C739}" type="datetimeFigureOut">
              <a:rPr lang="ko-KR" altLang="en-US" smtClean="0"/>
              <a:t>2023-08-28</a:t>
            </a:fld>
            <a:endParaRPr lang="ko-KR" altLang="en-US"/>
          </a:p>
        </p:txBody>
      </p:sp>
      <p:sp>
        <p:nvSpPr>
          <p:cNvPr id="3" name="바닥글 개체 틀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9EED7AA-BDEC-47B2-93A1-15EC56A4EE91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98613238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ko-KR" altLang="en-US" smtClean="0"/>
              <a:t>마스터 텍스트 스타일 편집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ko-KR" altLang="en-US" smtClean="0"/>
              <a:t>마스터 텍스트 스타일 편집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8ECA06-0C4D-4B5F-B025-5E741EC0C739}" type="datetimeFigureOut">
              <a:rPr lang="ko-KR" altLang="en-US" smtClean="0"/>
              <a:t>2023-08-28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9EED7AA-BDEC-47B2-93A1-15EC56A4EE91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7875153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그림 개체 틀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ko-KR" altLang="en-US" smtClean="0"/>
              <a:t>마스터 텍스트 스타일 편집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8ECA06-0C4D-4B5F-B025-5E741EC0C739}" type="datetimeFigureOut">
              <a:rPr lang="ko-KR" altLang="en-US" smtClean="0"/>
              <a:t>2023-08-28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9EED7AA-BDEC-47B2-93A1-15EC56A4EE91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9622462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ko-KR" altLang="en-US" smtClean="0"/>
              <a:t>마스터 텍스트 스타일 편집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8ECA06-0C4D-4B5F-B025-5E741EC0C739}" type="datetimeFigureOut">
              <a:rPr lang="ko-KR" altLang="en-US" smtClean="0"/>
              <a:t>2023-08-28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9EED7AA-BDEC-47B2-93A1-15EC56A4EE91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36441781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세로 제목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ko-KR" altLang="en-US" smtClean="0"/>
              <a:t>마스터 텍스트 스타일 편집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8ECA06-0C4D-4B5F-B025-5E741EC0C739}" type="datetimeFigureOut">
              <a:rPr lang="ko-KR" altLang="en-US" smtClean="0"/>
              <a:t>2023-08-28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9EED7AA-BDEC-47B2-93A1-15EC56A4EE91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80070574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개체 틀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 smtClean="0"/>
              <a:t>마스터 텍스트 스타일 편집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18ECA06-0C4D-4B5F-B025-5E741EC0C739}" type="datetimeFigureOut">
              <a:rPr lang="ko-KR" altLang="en-US" smtClean="0"/>
              <a:t>2023-08-28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9EED7AA-BDEC-47B2-93A1-15EC56A4EE91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56750173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1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1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9.jpeg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직사각형 4"/>
          <p:cNvSpPr/>
          <p:nvPr/>
        </p:nvSpPr>
        <p:spPr>
          <a:xfrm>
            <a:off x="152400" y="127000"/>
            <a:ext cx="11887200" cy="6553200"/>
          </a:xfrm>
          <a:prstGeom prst="rect">
            <a:avLst/>
          </a:prstGeom>
          <a:noFill/>
          <a:ln cmpd="thinThick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1200" dirty="0"/>
          </a:p>
        </p:txBody>
      </p:sp>
      <p:sp>
        <p:nvSpPr>
          <p:cNvPr id="6" name="TextBox 5"/>
          <p:cNvSpPr txBox="1"/>
          <p:nvPr/>
        </p:nvSpPr>
        <p:spPr>
          <a:xfrm>
            <a:off x="3647489" y="474988"/>
            <a:ext cx="2118735" cy="520161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11067" b="1" dirty="0" smtClean="0">
                <a:solidFill>
                  <a:schemeClr val="accent2">
                    <a:lumMod val="75000"/>
                  </a:schemeClr>
                </a:solidFill>
              </a:rPr>
              <a:t>W</a:t>
            </a:r>
          </a:p>
          <a:p>
            <a:r>
              <a:rPr lang="en-US" altLang="ko-KR" sz="11067" b="1" dirty="0" smtClean="0">
                <a:solidFill>
                  <a:schemeClr val="accent6">
                    <a:lumMod val="60000"/>
                    <a:lumOff val="40000"/>
                  </a:schemeClr>
                </a:solidFill>
              </a:rPr>
              <a:t>C </a:t>
            </a:r>
          </a:p>
          <a:p>
            <a:r>
              <a:rPr lang="en-US" altLang="ko-KR" sz="11067" b="1" dirty="0" smtClean="0">
                <a:solidFill>
                  <a:srgbClr val="FFC000"/>
                </a:solidFill>
              </a:rPr>
              <a:t>C </a:t>
            </a:r>
            <a:endParaRPr lang="ko-KR" altLang="en-US" sz="7667" b="1" dirty="0">
              <a:solidFill>
                <a:srgbClr val="FFC000"/>
              </a:solidFill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2723173" y="1821672"/>
            <a:ext cx="3804424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1600" b="1" dirty="0" smtClean="0">
                <a:solidFill>
                  <a:srgbClr val="FF0000"/>
                </a:solidFill>
              </a:rPr>
              <a:t>우송정보대학</a:t>
            </a:r>
            <a:r>
              <a:rPr lang="en-US" altLang="ko-KR" sz="1600" b="1" dirty="0" smtClean="0">
                <a:solidFill>
                  <a:srgbClr val="FF0000"/>
                </a:solidFill>
              </a:rPr>
              <a:t>(</a:t>
            </a:r>
            <a:r>
              <a:rPr lang="en-US" altLang="ko-KR" sz="1600" b="1" dirty="0" err="1" smtClean="0">
                <a:solidFill>
                  <a:srgbClr val="FF0000"/>
                </a:solidFill>
              </a:rPr>
              <a:t>Woosong</a:t>
            </a:r>
            <a:r>
              <a:rPr lang="en-US" altLang="ko-KR" sz="1600" b="1" dirty="0" smtClean="0">
                <a:solidFill>
                  <a:srgbClr val="FF0000"/>
                </a:solidFill>
              </a:rPr>
              <a:t> college)</a:t>
            </a:r>
            <a:endParaRPr lang="ko-KR" altLang="en-US" sz="1600" b="1" dirty="0">
              <a:solidFill>
                <a:srgbClr val="FF0000"/>
              </a:solidFill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2723172" y="3521189"/>
            <a:ext cx="3675027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1600" b="1" dirty="0" smtClean="0">
                <a:solidFill>
                  <a:srgbClr val="ADB9CA"/>
                </a:solidFill>
              </a:rPr>
              <a:t>외식조리학부</a:t>
            </a:r>
            <a:r>
              <a:rPr lang="en-US" altLang="ko-KR" sz="1600" b="1" dirty="0" smtClean="0">
                <a:solidFill>
                  <a:srgbClr val="ADB9CA"/>
                </a:solidFill>
              </a:rPr>
              <a:t>(Dep. of Culinary Arts)</a:t>
            </a:r>
            <a:endParaRPr lang="ko-KR" altLang="en-US" sz="1600" b="1" dirty="0">
              <a:solidFill>
                <a:srgbClr val="ADB9CA"/>
              </a:solidFill>
            </a:endParaRPr>
          </a:p>
        </p:txBody>
      </p:sp>
      <p:sp>
        <p:nvSpPr>
          <p:cNvPr id="14" name="TextBox 13"/>
          <p:cNvSpPr txBox="1"/>
          <p:nvPr/>
        </p:nvSpPr>
        <p:spPr>
          <a:xfrm>
            <a:off x="2723172" y="5227813"/>
            <a:ext cx="471208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1600" b="1" dirty="0" err="1">
                <a:solidFill>
                  <a:srgbClr val="FFC000"/>
                </a:solidFill>
              </a:rPr>
              <a:t>셰프의</a:t>
            </a:r>
            <a:r>
              <a:rPr lang="ko-KR" altLang="en-US" sz="1600" b="1" dirty="0">
                <a:solidFill>
                  <a:srgbClr val="FFC000"/>
                </a:solidFill>
              </a:rPr>
              <a:t> 꿈이 이루어진다</a:t>
            </a:r>
            <a:r>
              <a:rPr lang="en-US" altLang="ko-KR" sz="1600" b="1" dirty="0" smtClean="0">
                <a:solidFill>
                  <a:srgbClr val="FFC000"/>
                </a:solidFill>
              </a:rPr>
              <a:t>.</a:t>
            </a:r>
          </a:p>
          <a:p>
            <a:r>
              <a:rPr lang="en-US" altLang="ko-KR" sz="1600" b="1" dirty="0" smtClean="0">
                <a:solidFill>
                  <a:srgbClr val="FFC000"/>
                </a:solidFill>
              </a:rPr>
              <a:t>             (chef’s dream is coming true)</a:t>
            </a:r>
            <a:endParaRPr lang="ko-KR" altLang="en-US" sz="1600" b="1" dirty="0">
              <a:solidFill>
                <a:srgbClr val="FFC000"/>
              </a:solidFill>
            </a:endParaRPr>
          </a:p>
        </p:txBody>
      </p:sp>
      <p:sp>
        <p:nvSpPr>
          <p:cNvPr id="2" name="직사각형 1"/>
          <p:cNvSpPr/>
          <p:nvPr/>
        </p:nvSpPr>
        <p:spPr>
          <a:xfrm>
            <a:off x="10995568" y="6469064"/>
            <a:ext cx="979755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ko-KR" sz="1200" b="1" dirty="0">
                <a:ln>
                  <a:solidFill>
                    <a:schemeClr val="bg1"/>
                  </a:solidFill>
                </a:ln>
                <a:solidFill>
                  <a:srgbClr val="C00000"/>
                </a:solidFill>
              </a:rPr>
              <a:t>Since 2001</a:t>
            </a:r>
            <a:endParaRPr lang="ko-KR" altLang="en-US" sz="1200" b="1" dirty="0">
              <a:ln>
                <a:solidFill>
                  <a:schemeClr val="bg1"/>
                </a:solidFill>
              </a:ln>
              <a:solidFill>
                <a:srgbClr val="C00000"/>
              </a:solidFill>
            </a:endParaRPr>
          </a:p>
        </p:txBody>
      </p:sp>
      <p:sp>
        <p:nvSpPr>
          <p:cNvPr id="9" name="직사각형 8"/>
          <p:cNvSpPr/>
          <p:nvPr/>
        </p:nvSpPr>
        <p:spPr>
          <a:xfrm>
            <a:off x="10995568" y="5962312"/>
            <a:ext cx="924549" cy="506752"/>
          </a:xfrm>
          <a:prstGeom prst="rect">
            <a:avLst/>
          </a:prstGeom>
          <a:solidFill>
            <a:srgbClr val="C00000"/>
          </a:solidFill>
          <a:ln>
            <a:solidFill>
              <a:srgbClr val="C00000"/>
            </a:solidFill>
          </a:ln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altLang="ko-KR" sz="1200" b="1" dirty="0" smtClean="0">
                <a:solidFill>
                  <a:schemeClr val="accent6">
                    <a:lumMod val="40000"/>
                    <a:lumOff val="60000"/>
                  </a:schemeClr>
                </a:solidFill>
              </a:rPr>
              <a:t>W</a:t>
            </a:r>
            <a:r>
              <a:rPr lang="en-US" altLang="ko-KR" sz="1200" dirty="0" smtClean="0">
                <a:solidFill>
                  <a:schemeClr val="bg1">
                    <a:lumMod val="95000"/>
                  </a:schemeClr>
                </a:solidFill>
              </a:rPr>
              <a:t>e</a:t>
            </a:r>
          </a:p>
          <a:p>
            <a:r>
              <a:rPr lang="en-US" altLang="ko-KR" sz="1200" b="1" dirty="0" smtClean="0">
                <a:solidFill>
                  <a:schemeClr val="accent1">
                    <a:lumMod val="60000"/>
                    <a:lumOff val="40000"/>
                  </a:schemeClr>
                </a:solidFill>
              </a:rPr>
              <a:t>C</a:t>
            </a:r>
            <a:r>
              <a:rPr lang="en-US" altLang="ko-KR" sz="1200" dirty="0" smtClean="0">
                <a:solidFill>
                  <a:schemeClr val="bg1">
                    <a:lumMod val="95000"/>
                  </a:schemeClr>
                </a:solidFill>
              </a:rPr>
              <a:t>hallenge</a:t>
            </a:r>
          </a:p>
          <a:p>
            <a:r>
              <a:rPr lang="en-US" altLang="ko-KR" sz="1200" b="1" dirty="0" smtClean="0">
                <a:solidFill>
                  <a:schemeClr val="accent4">
                    <a:lumMod val="60000"/>
                    <a:lumOff val="40000"/>
                  </a:schemeClr>
                </a:solidFill>
              </a:rPr>
              <a:t>C</a:t>
            </a:r>
            <a:r>
              <a:rPr lang="en-US" altLang="ko-KR" sz="1200" dirty="0" smtClean="0">
                <a:solidFill>
                  <a:schemeClr val="bg1">
                    <a:lumMod val="95000"/>
                  </a:schemeClr>
                </a:solidFill>
              </a:rPr>
              <a:t>hange</a:t>
            </a:r>
            <a:endParaRPr lang="ko-KR" altLang="en-US" sz="1200" dirty="0">
              <a:solidFill>
                <a:schemeClr val="bg1">
                  <a:lumMod val="95000"/>
                </a:schemeClr>
              </a:solidFill>
            </a:endParaRPr>
          </a:p>
        </p:txBody>
      </p:sp>
      <p:sp>
        <p:nvSpPr>
          <p:cNvPr id="10" name="제목 1"/>
          <p:cNvSpPr txBox="1">
            <a:spLocks/>
          </p:cNvSpPr>
          <p:nvPr/>
        </p:nvSpPr>
        <p:spPr>
          <a:xfrm>
            <a:off x="10773888" y="400730"/>
            <a:ext cx="1042196" cy="339901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>
            <a:lvl1pPr algn="ctr" defTabSz="914400" rtl="0" eaLnBrk="1" latinLnBrk="1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altLang="ko-KR" sz="1800" b="1" dirty="0" smtClean="0">
                <a:solidFill>
                  <a:srgbClr val="FF0000"/>
                </a:solidFill>
              </a:rPr>
              <a:t>WCC</a:t>
            </a:r>
            <a:endParaRPr lang="ko-KR" altLang="en-US" sz="1800" b="1" dirty="0">
              <a:solidFill>
                <a:srgbClr val="006600"/>
              </a:solidFill>
            </a:endParaRPr>
          </a:p>
        </p:txBody>
      </p:sp>
      <p:sp>
        <p:nvSpPr>
          <p:cNvPr id="11" name="직사각형 10">
            <a:extLst>
              <a:ext uri="{FF2B5EF4-FFF2-40B4-BE49-F238E27FC236}">
                <a16:creationId xmlns:a16="http://schemas.microsoft.com/office/drawing/2014/main" id="{9E0DB601-D32C-4C92-A72F-0436C9C465C3}"/>
              </a:ext>
            </a:extLst>
          </p:cNvPr>
          <p:cNvSpPr/>
          <p:nvPr/>
        </p:nvSpPr>
        <p:spPr>
          <a:xfrm>
            <a:off x="10501584" y="624818"/>
            <a:ext cx="1509763" cy="21544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ko-KR" sz="800" b="1" dirty="0" err="1">
                <a:solidFill>
                  <a:srgbClr val="00B050"/>
                </a:solidFill>
              </a:rPr>
              <a:t>Woosong</a:t>
            </a:r>
            <a:r>
              <a:rPr lang="en-US" altLang="ko-KR" sz="800" b="1" dirty="0">
                <a:solidFill>
                  <a:srgbClr val="00B050"/>
                </a:solidFill>
              </a:rPr>
              <a:t> Culinary College</a:t>
            </a:r>
            <a:endParaRPr lang="ko-KR" altLang="en-US" sz="800" dirty="0">
              <a:solidFill>
                <a:srgbClr val="00B050"/>
              </a:solidFill>
            </a:endParaRPr>
          </a:p>
        </p:txBody>
      </p:sp>
      <p:pic>
        <p:nvPicPr>
          <p:cNvPr id="12" name="그림 11">
            <a:extLst>
              <a:ext uri="{FF2B5EF4-FFF2-40B4-BE49-F238E27FC236}">
                <a16:creationId xmlns:a16="http://schemas.microsoft.com/office/drawing/2014/main" id="{A571102F-E719-4CD7-AB33-4F253C45C351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679955">
            <a:off x="11621800" y="390434"/>
            <a:ext cx="388566" cy="387372"/>
          </a:xfrm>
          <a:prstGeom prst="rect">
            <a:avLst/>
          </a:prstGeom>
        </p:spPr>
      </p:pic>
      <p:pic>
        <p:nvPicPr>
          <p:cNvPr id="13" name="그림 12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663068" y="231109"/>
            <a:ext cx="1226177" cy="169621"/>
          </a:xfrm>
          <a:prstGeom prst="rect">
            <a:avLst/>
          </a:prstGeom>
        </p:spPr>
      </p:pic>
      <p:sp>
        <p:nvSpPr>
          <p:cNvPr id="3" name="직사각형 2"/>
          <p:cNvSpPr/>
          <p:nvPr/>
        </p:nvSpPr>
        <p:spPr>
          <a:xfrm>
            <a:off x="4880858" y="1221508"/>
            <a:ext cx="2190023" cy="76944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ko-KR" sz="4400" b="1" dirty="0" err="1">
                <a:solidFill>
                  <a:schemeClr val="accent2">
                    <a:lumMod val="75000"/>
                  </a:schemeClr>
                </a:solidFill>
              </a:rPr>
              <a:t>oosong</a:t>
            </a:r>
            <a:endParaRPr lang="en-US" altLang="ko-KR" sz="4400" b="1" dirty="0">
              <a:solidFill>
                <a:schemeClr val="accent2">
                  <a:lumMod val="75000"/>
                </a:schemeClr>
              </a:solidFill>
            </a:endParaRPr>
          </a:p>
        </p:txBody>
      </p:sp>
      <p:sp>
        <p:nvSpPr>
          <p:cNvPr id="4" name="직사각형 3"/>
          <p:cNvSpPr/>
          <p:nvPr/>
        </p:nvSpPr>
        <p:spPr>
          <a:xfrm>
            <a:off x="4487232" y="2981380"/>
            <a:ext cx="2693724" cy="76944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ko-KR" sz="4400" b="1" dirty="0" err="1">
                <a:solidFill>
                  <a:schemeClr val="accent6">
                    <a:lumMod val="60000"/>
                    <a:lumOff val="40000"/>
                  </a:schemeClr>
                </a:solidFill>
              </a:rPr>
              <a:t>ulinary</a:t>
            </a:r>
            <a:endParaRPr lang="en-US" altLang="ko-KR" sz="4400" b="1" dirty="0">
              <a:solidFill>
                <a:schemeClr val="accent6">
                  <a:lumMod val="60000"/>
                  <a:lumOff val="40000"/>
                </a:schemeClr>
              </a:solidFill>
            </a:endParaRPr>
          </a:p>
        </p:txBody>
      </p:sp>
      <p:sp>
        <p:nvSpPr>
          <p:cNvPr id="15" name="직사각형 14"/>
          <p:cNvSpPr/>
          <p:nvPr/>
        </p:nvSpPr>
        <p:spPr>
          <a:xfrm>
            <a:off x="4487232" y="4666618"/>
            <a:ext cx="1819729" cy="76944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ko-KR" sz="4400" b="1" dirty="0" err="1">
                <a:solidFill>
                  <a:srgbClr val="FFC000"/>
                </a:solidFill>
              </a:rPr>
              <a:t>ollege</a:t>
            </a:r>
            <a:endParaRPr lang="ko-KR" altLang="en-US" sz="4400" b="1" dirty="0">
              <a:solidFill>
                <a:srgbClr val="FFC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783321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6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500"/>
                            </p:stCondLst>
                            <p:childTnLst>
                              <p:par>
                                <p:cTn id="18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0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5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500"/>
                            </p:stCondLst>
                            <p:childTnLst>
                              <p:par>
                                <p:cTn id="2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9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8" grpId="0"/>
      <p:bldP spid="14" grpId="0"/>
      <p:bldP spid="3" grpId="0"/>
      <p:bldP spid="15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직사각형 3"/>
          <p:cNvSpPr/>
          <p:nvPr/>
        </p:nvSpPr>
        <p:spPr>
          <a:xfrm>
            <a:off x="4160460" y="510125"/>
            <a:ext cx="3549038" cy="362309"/>
          </a:xfrm>
          <a:prstGeom prst="rect">
            <a:avLst/>
          </a:prstGeom>
          <a:solidFill>
            <a:srgbClr val="C00000"/>
          </a:solidFill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dirty="0" smtClean="0">
                <a:solidFill>
                  <a:schemeClr val="bg1">
                    <a:lumMod val="95000"/>
                  </a:schemeClr>
                </a:solidFill>
              </a:rPr>
              <a:t>외식조리학부</a:t>
            </a:r>
            <a:r>
              <a:rPr lang="en-US" altLang="ko-KR" dirty="0" smtClean="0">
                <a:solidFill>
                  <a:schemeClr val="bg1">
                    <a:lumMod val="95000"/>
                  </a:schemeClr>
                </a:solidFill>
              </a:rPr>
              <a:t>(2023) </a:t>
            </a:r>
            <a:r>
              <a:rPr lang="ko-KR" altLang="en-US" dirty="0" smtClean="0">
                <a:solidFill>
                  <a:schemeClr val="bg1">
                    <a:lumMod val="95000"/>
                  </a:schemeClr>
                </a:solidFill>
              </a:rPr>
              <a:t>교수진 소개</a:t>
            </a:r>
            <a:endParaRPr lang="ko-KR" altLang="en-US" dirty="0">
              <a:solidFill>
                <a:schemeClr val="bg1">
                  <a:lumMod val="95000"/>
                </a:schemeClr>
              </a:solidFill>
            </a:endParaRPr>
          </a:p>
        </p:txBody>
      </p:sp>
      <p:sp>
        <p:nvSpPr>
          <p:cNvPr id="5" name="직사각형 4"/>
          <p:cNvSpPr/>
          <p:nvPr/>
        </p:nvSpPr>
        <p:spPr>
          <a:xfrm>
            <a:off x="948903" y="1493611"/>
            <a:ext cx="1509623" cy="362309"/>
          </a:xfrm>
          <a:prstGeom prst="rect">
            <a:avLst/>
          </a:prstGeom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dirty="0" smtClean="0">
                <a:solidFill>
                  <a:schemeClr val="bg1">
                    <a:lumMod val="95000"/>
                  </a:schemeClr>
                </a:solidFill>
              </a:rPr>
              <a:t>입시</a:t>
            </a:r>
            <a:endParaRPr lang="ko-KR" altLang="en-US" dirty="0">
              <a:solidFill>
                <a:schemeClr val="bg1">
                  <a:lumMod val="95000"/>
                </a:schemeClr>
              </a:solidFill>
            </a:endParaRPr>
          </a:p>
        </p:txBody>
      </p:sp>
      <p:sp>
        <p:nvSpPr>
          <p:cNvPr id="6" name="직사각형 5"/>
          <p:cNvSpPr/>
          <p:nvPr/>
        </p:nvSpPr>
        <p:spPr>
          <a:xfrm>
            <a:off x="3096881" y="1493611"/>
            <a:ext cx="1509623" cy="362309"/>
          </a:xfrm>
          <a:prstGeom prst="rect">
            <a:avLst/>
          </a:prstGeom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dirty="0" smtClean="0">
                <a:solidFill>
                  <a:schemeClr val="bg1">
                    <a:lumMod val="95000"/>
                  </a:schemeClr>
                </a:solidFill>
              </a:rPr>
              <a:t>취업</a:t>
            </a:r>
            <a:endParaRPr lang="ko-KR" altLang="en-US" dirty="0">
              <a:solidFill>
                <a:schemeClr val="bg1">
                  <a:lumMod val="95000"/>
                </a:schemeClr>
              </a:solidFill>
            </a:endParaRPr>
          </a:p>
        </p:txBody>
      </p:sp>
      <p:sp>
        <p:nvSpPr>
          <p:cNvPr id="7" name="직사각형 6"/>
          <p:cNvSpPr/>
          <p:nvPr/>
        </p:nvSpPr>
        <p:spPr>
          <a:xfrm>
            <a:off x="9686736" y="1484985"/>
            <a:ext cx="1509623" cy="362309"/>
          </a:xfrm>
          <a:prstGeom prst="rect">
            <a:avLst/>
          </a:prstGeom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dirty="0" smtClean="0">
                <a:solidFill>
                  <a:schemeClr val="bg1">
                    <a:lumMod val="95000"/>
                  </a:schemeClr>
                </a:solidFill>
              </a:rPr>
              <a:t>학생</a:t>
            </a:r>
            <a:endParaRPr lang="ko-KR" altLang="en-US" dirty="0">
              <a:solidFill>
                <a:schemeClr val="bg1">
                  <a:lumMod val="95000"/>
                </a:schemeClr>
              </a:solidFill>
            </a:endParaRPr>
          </a:p>
        </p:txBody>
      </p:sp>
      <p:sp>
        <p:nvSpPr>
          <p:cNvPr id="8" name="직사각형 7"/>
          <p:cNvSpPr/>
          <p:nvPr/>
        </p:nvSpPr>
        <p:spPr>
          <a:xfrm>
            <a:off x="7392837" y="1484985"/>
            <a:ext cx="1509623" cy="362309"/>
          </a:xfrm>
          <a:prstGeom prst="rect">
            <a:avLst/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dirty="0" smtClean="0">
                <a:solidFill>
                  <a:schemeClr val="bg1">
                    <a:lumMod val="95000"/>
                  </a:schemeClr>
                </a:solidFill>
              </a:rPr>
              <a:t>글로벌</a:t>
            </a:r>
            <a:endParaRPr lang="ko-KR" altLang="en-US" dirty="0">
              <a:solidFill>
                <a:schemeClr val="bg1">
                  <a:lumMod val="95000"/>
                </a:schemeClr>
              </a:solidFill>
            </a:endParaRPr>
          </a:p>
        </p:txBody>
      </p:sp>
      <p:sp>
        <p:nvSpPr>
          <p:cNvPr id="9" name="직사각형 8"/>
          <p:cNvSpPr/>
          <p:nvPr/>
        </p:nvSpPr>
        <p:spPr>
          <a:xfrm>
            <a:off x="948903" y="2579294"/>
            <a:ext cx="1473679" cy="362309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dirty="0" smtClean="0">
                <a:solidFill>
                  <a:schemeClr val="tx1"/>
                </a:solidFill>
              </a:rPr>
              <a:t>정*복</a:t>
            </a:r>
            <a:endParaRPr lang="ko-KR" altLang="en-US" dirty="0">
              <a:solidFill>
                <a:schemeClr val="tx1"/>
              </a:solidFill>
            </a:endParaRPr>
          </a:p>
        </p:txBody>
      </p:sp>
      <p:sp>
        <p:nvSpPr>
          <p:cNvPr id="10" name="직사각형 9"/>
          <p:cNvSpPr/>
          <p:nvPr/>
        </p:nvSpPr>
        <p:spPr>
          <a:xfrm>
            <a:off x="3096882" y="2562044"/>
            <a:ext cx="1509623" cy="362309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dirty="0" smtClean="0">
                <a:solidFill>
                  <a:schemeClr val="tx1"/>
                </a:solidFill>
              </a:rPr>
              <a:t>김*창</a:t>
            </a:r>
            <a:endParaRPr lang="ko-KR" altLang="en-US" dirty="0">
              <a:solidFill>
                <a:schemeClr val="tx1"/>
              </a:solidFill>
            </a:endParaRPr>
          </a:p>
        </p:txBody>
      </p:sp>
      <p:sp>
        <p:nvSpPr>
          <p:cNvPr id="11" name="직사각형 10"/>
          <p:cNvSpPr/>
          <p:nvPr/>
        </p:nvSpPr>
        <p:spPr>
          <a:xfrm>
            <a:off x="9686736" y="2562045"/>
            <a:ext cx="1509623" cy="362309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dirty="0" smtClean="0">
                <a:solidFill>
                  <a:schemeClr val="tx1"/>
                </a:solidFill>
              </a:rPr>
              <a:t>김*형</a:t>
            </a:r>
            <a:endParaRPr lang="ko-KR" altLang="en-US" dirty="0">
              <a:solidFill>
                <a:schemeClr val="tx1"/>
              </a:solidFill>
            </a:endParaRPr>
          </a:p>
        </p:txBody>
      </p:sp>
      <p:sp>
        <p:nvSpPr>
          <p:cNvPr id="12" name="직사각형 11"/>
          <p:cNvSpPr/>
          <p:nvPr/>
        </p:nvSpPr>
        <p:spPr>
          <a:xfrm>
            <a:off x="3090952" y="5243577"/>
            <a:ext cx="1473678" cy="362309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dirty="0" smtClean="0">
                <a:solidFill>
                  <a:schemeClr val="tx1"/>
                </a:solidFill>
              </a:rPr>
              <a:t>이*수</a:t>
            </a:r>
            <a:endParaRPr lang="ko-KR" altLang="en-US" dirty="0">
              <a:solidFill>
                <a:schemeClr val="tx1"/>
              </a:solidFill>
            </a:endParaRPr>
          </a:p>
        </p:txBody>
      </p:sp>
      <p:sp>
        <p:nvSpPr>
          <p:cNvPr id="13" name="직사각형 12"/>
          <p:cNvSpPr/>
          <p:nvPr/>
        </p:nvSpPr>
        <p:spPr>
          <a:xfrm>
            <a:off x="7392837" y="2562043"/>
            <a:ext cx="1509623" cy="362309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dirty="0" smtClean="0">
                <a:solidFill>
                  <a:schemeClr val="tx1"/>
                </a:solidFill>
              </a:rPr>
              <a:t>박*진</a:t>
            </a:r>
            <a:endParaRPr lang="ko-KR" altLang="en-US" dirty="0">
              <a:solidFill>
                <a:schemeClr val="tx1"/>
              </a:solidFill>
            </a:endParaRPr>
          </a:p>
        </p:txBody>
      </p:sp>
      <p:sp>
        <p:nvSpPr>
          <p:cNvPr id="14" name="직사각형 13"/>
          <p:cNvSpPr/>
          <p:nvPr/>
        </p:nvSpPr>
        <p:spPr>
          <a:xfrm>
            <a:off x="5279366" y="1493611"/>
            <a:ext cx="1509623" cy="362309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400" smtClean="0">
                <a:solidFill>
                  <a:schemeClr val="bg1">
                    <a:lumMod val="95000"/>
                  </a:schemeClr>
                </a:solidFill>
              </a:rPr>
              <a:t>실습실</a:t>
            </a:r>
            <a:r>
              <a:rPr lang="en-US" altLang="ko-KR" sz="1400" dirty="0" smtClean="0">
                <a:solidFill>
                  <a:schemeClr val="bg1">
                    <a:lumMod val="95000"/>
                  </a:schemeClr>
                </a:solidFill>
              </a:rPr>
              <a:t>/</a:t>
            </a:r>
            <a:r>
              <a:rPr lang="ko-KR" altLang="en-US" sz="1400" dirty="0" smtClean="0">
                <a:solidFill>
                  <a:schemeClr val="bg1">
                    <a:lumMod val="95000"/>
                  </a:schemeClr>
                </a:solidFill>
              </a:rPr>
              <a:t>경진대회</a:t>
            </a:r>
            <a:endParaRPr lang="ko-KR" altLang="en-US" sz="1400" dirty="0">
              <a:solidFill>
                <a:schemeClr val="bg1">
                  <a:lumMod val="95000"/>
                </a:schemeClr>
              </a:solidFill>
            </a:endParaRPr>
          </a:p>
        </p:txBody>
      </p:sp>
      <p:sp>
        <p:nvSpPr>
          <p:cNvPr id="15" name="직사각형 14"/>
          <p:cNvSpPr/>
          <p:nvPr/>
        </p:nvSpPr>
        <p:spPr>
          <a:xfrm>
            <a:off x="5279369" y="2579296"/>
            <a:ext cx="1509623" cy="362309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dirty="0" smtClean="0">
                <a:solidFill>
                  <a:schemeClr val="tx1"/>
                </a:solidFill>
              </a:rPr>
              <a:t>이*해</a:t>
            </a:r>
            <a:endParaRPr lang="ko-KR" altLang="en-US" dirty="0">
              <a:solidFill>
                <a:schemeClr val="tx1"/>
              </a:solidFill>
            </a:endParaRPr>
          </a:p>
        </p:txBody>
      </p:sp>
      <p:sp>
        <p:nvSpPr>
          <p:cNvPr id="17" name="직사각형 16"/>
          <p:cNvSpPr/>
          <p:nvPr/>
        </p:nvSpPr>
        <p:spPr>
          <a:xfrm>
            <a:off x="7392836" y="3295282"/>
            <a:ext cx="1509623" cy="362309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dirty="0" smtClean="0">
                <a:solidFill>
                  <a:schemeClr val="tx1"/>
                </a:solidFill>
              </a:rPr>
              <a:t>마*클</a:t>
            </a:r>
            <a:endParaRPr lang="ko-KR" altLang="en-US" dirty="0">
              <a:solidFill>
                <a:schemeClr val="tx1"/>
              </a:solidFill>
            </a:endParaRPr>
          </a:p>
        </p:txBody>
      </p:sp>
      <p:sp>
        <p:nvSpPr>
          <p:cNvPr id="18" name="직사각형 17"/>
          <p:cNvSpPr/>
          <p:nvPr/>
        </p:nvSpPr>
        <p:spPr>
          <a:xfrm>
            <a:off x="3096881" y="3276128"/>
            <a:ext cx="1509623" cy="362309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dirty="0" smtClean="0">
                <a:solidFill>
                  <a:schemeClr val="tx1"/>
                </a:solidFill>
              </a:rPr>
              <a:t>김*규</a:t>
            </a:r>
            <a:endParaRPr lang="ko-KR" altLang="en-US" dirty="0">
              <a:solidFill>
                <a:schemeClr val="tx1"/>
              </a:solidFill>
            </a:endParaRPr>
          </a:p>
        </p:txBody>
      </p:sp>
      <p:sp>
        <p:nvSpPr>
          <p:cNvPr id="19" name="직사각형 18"/>
          <p:cNvSpPr/>
          <p:nvPr/>
        </p:nvSpPr>
        <p:spPr>
          <a:xfrm>
            <a:off x="5279011" y="5246036"/>
            <a:ext cx="1509623" cy="362309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dirty="0" smtClean="0">
                <a:solidFill>
                  <a:schemeClr val="tx1"/>
                </a:solidFill>
              </a:rPr>
              <a:t>지*카</a:t>
            </a:r>
            <a:endParaRPr lang="ko-KR" altLang="en-US" dirty="0">
              <a:solidFill>
                <a:schemeClr val="tx1"/>
              </a:solidFill>
            </a:endParaRPr>
          </a:p>
        </p:txBody>
      </p:sp>
      <p:sp>
        <p:nvSpPr>
          <p:cNvPr id="21" name="직사각형 20"/>
          <p:cNvSpPr/>
          <p:nvPr/>
        </p:nvSpPr>
        <p:spPr>
          <a:xfrm>
            <a:off x="5279366" y="3312533"/>
            <a:ext cx="1509623" cy="362309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dirty="0" smtClean="0">
                <a:solidFill>
                  <a:schemeClr val="tx1"/>
                </a:solidFill>
              </a:rPr>
              <a:t>이  </a:t>
            </a:r>
            <a:r>
              <a:rPr lang="ko-KR" altLang="en-US" dirty="0" smtClean="0">
                <a:solidFill>
                  <a:schemeClr val="tx1"/>
                </a:solidFill>
              </a:rPr>
              <a:t>*</a:t>
            </a:r>
            <a:endParaRPr lang="ko-KR" altLang="en-US" dirty="0">
              <a:solidFill>
                <a:schemeClr val="tx1"/>
              </a:solidFill>
            </a:endParaRPr>
          </a:p>
        </p:txBody>
      </p:sp>
      <p:sp>
        <p:nvSpPr>
          <p:cNvPr id="22" name="직사각형 21"/>
          <p:cNvSpPr/>
          <p:nvPr/>
        </p:nvSpPr>
        <p:spPr>
          <a:xfrm>
            <a:off x="7392836" y="4029518"/>
            <a:ext cx="1509623" cy="362309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dirty="0" smtClean="0">
                <a:solidFill>
                  <a:schemeClr val="tx1"/>
                </a:solidFill>
              </a:rPr>
              <a:t>로   </a:t>
            </a:r>
            <a:r>
              <a:rPr lang="ko-KR" altLang="en-US" dirty="0" smtClean="0">
                <a:solidFill>
                  <a:schemeClr val="tx1"/>
                </a:solidFill>
              </a:rPr>
              <a:t>*</a:t>
            </a:r>
            <a:endParaRPr lang="ko-KR" altLang="en-US" dirty="0">
              <a:solidFill>
                <a:schemeClr val="tx1"/>
              </a:solidFill>
            </a:endParaRPr>
          </a:p>
        </p:txBody>
      </p:sp>
      <p:sp>
        <p:nvSpPr>
          <p:cNvPr id="23" name="직사각형 22"/>
          <p:cNvSpPr/>
          <p:nvPr/>
        </p:nvSpPr>
        <p:spPr>
          <a:xfrm>
            <a:off x="9744246" y="5660173"/>
            <a:ext cx="1509623" cy="362309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dirty="0" smtClean="0">
                <a:solidFill>
                  <a:schemeClr val="tx1"/>
                </a:solidFill>
              </a:rPr>
              <a:t>김* </a:t>
            </a:r>
            <a:r>
              <a:rPr lang="ko-KR" altLang="en-US" dirty="0" smtClean="0">
                <a:solidFill>
                  <a:schemeClr val="tx1"/>
                </a:solidFill>
              </a:rPr>
              <a:t>현</a:t>
            </a:r>
            <a:endParaRPr lang="ko-KR" altLang="en-US" dirty="0">
              <a:solidFill>
                <a:schemeClr val="tx1"/>
              </a:solidFill>
            </a:endParaRPr>
          </a:p>
        </p:txBody>
      </p:sp>
      <p:sp>
        <p:nvSpPr>
          <p:cNvPr id="24" name="직사각형 23"/>
          <p:cNvSpPr/>
          <p:nvPr/>
        </p:nvSpPr>
        <p:spPr>
          <a:xfrm>
            <a:off x="950340" y="5265378"/>
            <a:ext cx="1509623" cy="362309"/>
          </a:xfrm>
          <a:prstGeom prst="rect">
            <a:avLst/>
          </a:prstGeom>
          <a:solidFill>
            <a:srgbClr val="7030A0"/>
          </a:solidFill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dirty="0" smtClean="0">
                <a:solidFill>
                  <a:schemeClr val="bg1">
                    <a:lumMod val="95000"/>
                  </a:schemeClr>
                </a:solidFill>
              </a:rPr>
              <a:t>SICA(2023)</a:t>
            </a:r>
            <a:endParaRPr lang="ko-KR" altLang="en-US" dirty="0">
              <a:solidFill>
                <a:schemeClr val="bg1">
                  <a:lumMod val="95000"/>
                </a:schemeClr>
              </a:solidFill>
            </a:endParaRPr>
          </a:p>
        </p:txBody>
      </p:sp>
      <p:sp>
        <p:nvSpPr>
          <p:cNvPr id="20" name="직사각형 19"/>
          <p:cNvSpPr/>
          <p:nvPr/>
        </p:nvSpPr>
        <p:spPr>
          <a:xfrm>
            <a:off x="948903" y="3304398"/>
            <a:ext cx="1473679" cy="362309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dirty="0" smtClean="0">
                <a:solidFill>
                  <a:schemeClr val="tx1"/>
                </a:solidFill>
              </a:rPr>
              <a:t>임*자</a:t>
            </a:r>
            <a:endParaRPr lang="ko-KR" altLang="en-US" dirty="0">
              <a:solidFill>
                <a:schemeClr val="tx1"/>
              </a:solidFill>
            </a:endParaRPr>
          </a:p>
        </p:txBody>
      </p:sp>
      <p:sp>
        <p:nvSpPr>
          <p:cNvPr id="25" name="직사각형 24"/>
          <p:cNvSpPr/>
          <p:nvPr/>
        </p:nvSpPr>
        <p:spPr>
          <a:xfrm>
            <a:off x="984846" y="1847294"/>
            <a:ext cx="1437736" cy="30777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altLang="ko-KR" sz="1400" b="1" u="sng" dirty="0"/>
              <a:t>A</a:t>
            </a:r>
            <a:r>
              <a:rPr lang="en-US" altLang="ko-KR" sz="1400" b="1" u="sng" dirty="0" smtClean="0"/>
              <a:t>dmission</a:t>
            </a:r>
            <a:endParaRPr lang="ko-KR" altLang="en-US" sz="1400" b="1" u="sng" dirty="0"/>
          </a:p>
        </p:txBody>
      </p:sp>
      <p:sp>
        <p:nvSpPr>
          <p:cNvPr id="26" name="직사각형 25"/>
          <p:cNvSpPr/>
          <p:nvPr/>
        </p:nvSpPr>
        <p:spPr>
          <a:xfrm>
            <a:off x="3096881" y="1847294"/>
            <a:ext cx="1437736" cy="30777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altLang="ko-KR" sz="1400" b="1" u="sng" dirty="0"/>
              <a:t>E</a:t>
            </a:r>
            <a:r>
              <a:rPr lang="en-US" altLang="ko-KR" sz="1400" b="1" u="sng" dirty="0" smtClean="0"/>
              <a:t>mployment</a:t>
            </a:r>
            <a:endParaRPr lang="ko-KR" altLang="en-US" sz="1400" b="1" u="sng" dirty="0"/>
          </a:p>
        </p:txBody>
      </p:sp>
      <p:sp>
        <p:nvSpPr>
          <p:cNvPr id="27" name="직사각형 26"/>
          <p:cNvSpPr/>
          <p:nvPr/>
        </p:nvSpPr>
        <p:spPr>
          <a:xfrm>
            <a:off x="9722678" y="1847294"/>
            <a:ext cx="1437736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altLang="ko-KR" sz="1400" b="1" u="sng" dirty="0" smtClean="0"/>
              <a:t>Students counseling</a:t>
            </a:r>
            <a:endParaRPr lang="ko-KR" altLang="en-US" sz="1400" b="1" u="sng" dirty="0"/>
          </a:p>
        </p:txBody>
      </p:sp>
      <p:sp>
        <p:nvSpPr>
          <p:cNvPr id="28" name="직사각형 27"/>
          <p:cNvSpPr/>
          <p:nvPr/>
        </p:nvSpPr>
        <p:spPr>
          <a:xfrm>
            <a:off x="7423017" y="1847294"/>
            <a:ext cx="1437736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altLang="ko-KR" sz="1400" b="1" u="sng" dirty="0" smtClean="0"/>
              <a:t>Global internship</a:t>
            </a:r>
            <a:endParaRPr lang="ko-KR" altLang="en-US" sz="1400" b="1" u="sng" dirty="0"/>
          </a:p>
        </p:txBody>
      </p:sp>
      <p:sp>
        <p:nvSpPr>
          <p:cNvPr id="29" name="직사각형 28"/>
          <p:cNvSpPr/>
          <p:nvPr/>
        </p:nvSpPr>
        <p:spPr>
          <a:xfrm>
            <a:off x="5315308" y="1864546"/>
            <a:ext cx="1437736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altLang="ko-KR" sz="1400" b="1" u="sng" dirty="0" smtClean="0"/>
              <a:t>Laboratory</a:t>
            </a:r>
          </a:p>
          <a:p>
            <a:pPr algn="ctr"/>
            <a:r>
              <a:rPr lang="en-US" altLang="ko-KR" sz="1400" b="1" u="sng" dirty="0" smtClean="0"/>
              <a:t>Competition</a:t>
            </a:r>
            <a:endParaRPr lang="ko-KR" altLang="en-US" sz="1400" b="1" u="sng" dirty="0"/>
          </a:p>
        </p:txBody>
      </p:sp>
      <p:sp>
        <p:nvSpPr>
          <p:cNvPr id="2" name="직사각형 1"/>
          <p:cNvSpPr/>
          <p:nvPr/>
        </p:nvSpPr>
        <p:spPr>
          <a:xfrm>
            <a:off x="880612" y="2376880"/>
            <a:ext cx="1971859" cy="2462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altLang="ko-KR" sz="1000" b="1" dirty="0" smtClean="0">
                <a:solidFill>
                  <a:srgbClr val="FF0000"/>
                </a:solidFill>
              </a:rPr>
              <a:t>&lt;In charge of Basic skill 1&gt;</a:t>
            </a:r>
            <a:endParaRPr lang="ko-KR" altLang="en-US" sz="1000" b="1" dirty="0">
              <a:solidFill>
                <a:srgbClr val="FF0000"/>
              </a:solidFill>
            </a:endParaRPr>
          </a:p>
        </p:txBody>
      </p:sp>
      <p:sp>
        <p:nvSpPr>
          <p:cNvPr id="31" name="직사각형 30"/>
          <p:cNvSpPr/>
          <p:nvPr/>
        </p:nvSpPr>
        <p:spPr>
          <a:xfrm>
            <a:off x="3738835" y="2370421"/>
            <a:ext cx="1581491" cy="2462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ko-KR" sz="1000" b="1" smtClean="0">
                <a:solidFill>
                  <a:srgbClr val="FF0000"/>
                </a:solidFill>
              </a:rPr>
              <a:t>&lt;Breakfast Cuisine&gt;</a:t>
            </a:r>
            <a:endParaRPr lang="ko-KR" altLang="en-US" sz="1000" b="1" dirty="0">
              <a:solidFill>
                <a:srgbClr val="FF0000"/>
              </a:solidFill>
            </a:endParaRPr>
          </a:p>
        </p:txBody>
      </p:sp>
      <p:sp>
        <p:nvSpPr>
          <p:cNvPr id="32" name="직사각형 31"/>
          <p:cNvSpPr/>
          <p:nvPr/>
        </p:nvSpPr>
        <p:spPr>
          <a:xfrm>
            <a:off x="8238943" y="2378116"/>
            <a:ext cx="962562" cy="2462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ko-KR" sz="1000" b="1" dirty="0" smtClean="0">
                <a:solidFill>
                  <a:srgbClr val="FF0000"/>
                </a:solidFill>
              </a:rPr>
              <a:t>&lt;English&gt;</a:t>
            </a:r>
            <a:endParaRPr lang="ko-KR" altLang="en-US" sz="1000" b="1" dirty="0">
              <a:solidFill>
                <a:srgbClr val="FF0000"/>
              </a:solidFill>
            </a:endParaRPr>
          </a:p>
        </p:txBody>
      </p:sp>
      <p:sp>
        <p:nvSpPr>
          <p:cNvPr id="33" name="직사각형 32"/>
          <p:cNvSpPr/>
          <p:nvPr/>
        </p:nvSpPr>
        <p:spPr>
          <a:xfrm>
            <a:off x="8238943" y="3085263"/>
            <a:ext cx="1012883" cy="2462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ko-KR" sz="1000" b="1" dirty="0" smtClean="0">
                <a:solidFill>
                  <a:srgbClr val="FF0000"/>
                </a:solidFill>
              </a:rPr>
              <a:t>&lt;English&gt;</a:t>
            </a:r>
            <a:endParaRPr lang="ko-KR" altLang="en-US" sz="1000" b="1" dirty="0">
              <a:solidFill>
                <a:srgbClr val="FF0000"/>
              </a:solidFill>
            </a:endParaRPr>
          </a:p>
        </p:txBody>
      </p:sp>
      <p:sp>
        <p:nvSpPr>
          <p:cNvPr id="34" name="직사각형 33"/>
          <p:cNvSpPr/>
          <p:nvPr/>
        </p:nvSpPr>
        <p:spPr>
          <a:xfrm>
            <a:off x="8302190" y="3792478"/>
            <a:ext cx="1405388" cy="2462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ko-KR" sz="1000" b="1" dirty="0" smtClean="0">
                <a:solidFill>
                  <a:srgbClr val="FF0000"/>
                </a:solidFill>
              </a:rPr>
              <a:t>&lt;Baking &amp; Pastry&gt;</a:t>
            </a:r>
            <a:endParaRPr lang="ko-KR" altLang="en-US" sz="1000" b="1" dirty="0">
              <a:solidFill>
                <a:srgbClr val="FF0000"/>
              </a:solidFill>
            </a:endParaRPr>
          </a:p>
        </p:txBody>
      </p:sp>
      <p:sp>
        <p:nvSpPr>
          <p:cNvPr id="35" name="직사각형 34"/>
          <p:cNvSpPr/>
          <p:nvPr/>
        </p:nvSpPr>
        <p:spPr>
          <a:xfrm>
            <a:off x="3765063" y="3064375"/>
            <a:ext cx="1333148" cy="2462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ko-KR" sz="1000" b="1" dirty="0" smtClean="0">
                <a:solidFill>
                  <a:srgbClr val="FF0000"/>
                </a:solidFill>
              </a:rPr>
              <a:t>&lt;Chinese Cuisine&gt;</a:t>
            </a:r>
            <a:endParaRPr lang="ko-KR" altLang="en-US" sz="1000" b="1" dirty="0">
              <a:solidFill>
                <a:srgbClr val="FF0000"/>
              </a:solidFill>
            </a:endParaRPr>
          </a:p>
        </p:txBody>
      </p:sp>
      <p:sp>
        <p:nvSpPr>
          <p:cNvPr id="36" name="직사각형 35"/>
          <p:cNvSpPr/>
          <p:nvPr/>
        </p:nvSpPr>
        <p:spPr>
          <a:xfrm>
            <a:off x="1560662" y="3089855"/>
            <a:ext cx="1341043" cy="2462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ko-KR" sz="1000" b="1" dirty="0" smtClean="0">
                <a:solidFill>
                  <a:srgbClr val="FF0000"/>
                </a:solidFill>
              </a:rPr>
              <a:t>&lt;Korean Cuisine&gt;</a:t>
            </a:r>
            <a:endParaRPr lang="ko-KR" altLang="en-US" sz="1000" b="1" dirty="0">
              <a:solidFill>
                <a:srgbClr val="FF0000"/>
              </a:solidFill>
            </a:endParaRPr>
          </a:p>
        </p:txBody>
      </p:sp>
      <p:sp>
        <p:nvSpPr>
          <p:cNvPr id="37" name="직사각형 36"/>
          <p:cNvSpPr/>
          <p:nvPr/>
        </p:nvSpPr>
        <p:spPr>
          <a:xfrm>
            <a:off x="5934980" y="2378116"/>
            <a:ext cx="1094122" cy="2462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ko-KR" sz="1000" b="1" dirty="0" smtClean="0">
                <a:solidFill>
                  <a:srgbClr val="FF0000"/>
                </a:solidFill>
              </a:rPr>
              <a:t>&lt;Basic skill 4&gt;</a:t>
            </a:r>
            <a:endParaRPr lang="ko-KR" altLang="en-US" sz="1000" b="1" dirty="0">
              <a:solidFill>
                <a:srgbClr val="FF0000"/>
              </a:solidFill>
            </a:endParaRPr>
          </a:p>
        </p:txBody>
      </p:sp>
      <p:sp>
        <p:nvSpPr>
          <p:cNvPr id="38" name="직사각형 37"/>
          <p:cNvSpPr/>
          <p:nvPr/>
        </p:nvSpPr>
        <p:spPr>
          <a:xfrm>
            <a:off x="5949347" y="3089855"/>
            <a:ext cx="1094122" cy="2462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ko-KR" sz="1000" b="1" dirty="0" smtClean="0">
                <a:solidFill>
                  <a:srgbClr val="FF0000"/>
                </a:solidFill>
              </a:rPr>
              <a:t>&lt;Basic skill 2&gt;</a:t>
            </a:r>
            <a:endParaRPr lang="ko-KR" altLang="en-US" sz="1000" b="1" dirty="0">
              <a:solidFill>
                <a:srgbClr val="FF0000"/>
              </a:solidFill>
            </a:endParaRPr>
          </a:p>
        </p:txBody>
      </p:sp>
      <p:sp>
        <p:nvSpPr>
          <p:cNvPr id="39" name="직사각형 38"/>
          <p:cNvSpPr/>
          <p:nvPr/>
        </p:nvSpPr>
        <p:spPr>
          <a:xfrm>
            <a:off x="3810536" y="5036788"/>
            <a:ext cx="1448162" cy="2462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ko-KR" sz="1000" b="1" dirty="0" smtClean="0">
                <a:solidFill>
                  <a:srgbClr val="FF0000"/>
                </a:solidFill>
              </a:rPr>
              <a:t>&lt;SICA/Basic skill 3&gt;</a:t>
            </a:r>
            <a:endParaRPr lang="ko-KR" altLang="en-US" sz="1000" b="1" dirty="0">
              <a:solidFill>
                <a:srgbClr val="FF0000"/>
              </a:solidFill>
            </a:endParaRPr>
          </a:p>
        </p:txBody>
      </p:sp>
      <p:sp>
        <p:nvSpPr>
          <p:cNvPr id="40" name="직사각형 39"/>
          <p:cNvSpPr/>
          <p:nvPr/>
        </p:nvSpPr>
        <p:spPr>
          <a:xfrm>
            <a:off x="6006865" y="5052177"/>
            <a:ext cx="671065" cy="2308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ko-KR" sz="900" b="1" dirty="0" smtClean="0">
                <a:solidFill>
                  <a:srgbClr val="FF0000"/>
                </a:solidFill>
              </a:rPr>
              <a:t>&lt;SICA&gt;</a:t>
            </a:r>
            <a:endParaRPr lang="ko-KR" altLang="en-US" sz="900" b="1" dirty="0">
              <a:solidFill>
                <a:srgbClr val="FF0000"/>
              </a:solidFill>
            </a:endParaRPr>
          </a:p>
        </p:txBody>
      </p:sp>
      <p:sp>
        <p:nvSpPr>
          <p:cNvPr id="41" name="직사각형 40"/>
          <p:cNvSpPr/>
          <p:nvPr/>
        </p:nvSpPr>
        <p:spPr>
          <a:xfrm>
            <a:off x="9716928" y="5153050"/>
            <a:ext cx="1509623" cy="362309"/>
          </a:xfrm>
          <a:prstGeom prst="rect">
            <a:avLst/>
          </a:prstGeom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200" dirty="0" smtClean="0">
                <a:solidFill>
                  <a:schemeClr val="bg1">
                    <a:lumMod val="95000"/>
                  </a:schemeClr>
                </a:solidFill>
              </a:rPr>
              <a:t>연구 프로젝</a:t>
            </a:r>
            <a:r>
              <a:rPr lang="ko-KR" altLang="en-US" sz="1200" dirty="0">
                <a:solidFill>
                  <a:schemeClr val="bg1">
                    <a:lumMod val="95000"/>
                  </a:schemeClr>
                </a:solidFill>
              </a:rPr>
              <a:t>트</a:t>
            </a:r>
          </a:p>
        </p:txBody>
      </p:sp>
      <p:sp>
        <p:nvSpPr>
          <p:cNvPr id="42" name="직사각형 41"/>
          <p:cNvSpPr/>
          <p:nvPr/>
        </p:nvSpPr>
        <p:spPr>
          <a:xfrm>
            <a:off x="9707578" y="5461841"/>
            <a:ext cx="1828806" cy="2308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ko-KR" sz="900" b="1" dirty="0" smtClean="0">
                <a:solidFill>
                  <a:srgbClr val="FF0000"/>
                </a:solidFill>
              </a:rPr>
              <a:t>&lt;Nutrition &amp; Sanitation&gt;</a:t>
            </a:r>
            <a:endParaRPr lang="ko-KR" altLang="en-US" sz="900" b="1" dirty="0">
              <a:solidFill>
                <a:srgbClr val="FF0000"/>
              </a:solidFill>
            </a:endParaRPr>
          </a:p>
        </p:txBody>
      </p:sp>
      <p:sp>
        <p:nvSpPr>
          <p:cNvPr id="43" name="직사각형 42"/>
          <p:cNvSpPr/>
          <p:nvPr/>
        </p:nvSpPr>
        <p:spPr>
          <a:xfrm>
            <a:off x="10112300" y="2380540"/>
            <a:ext cx="1569290" cy="2462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ko-KR" sz="1000" b="1" dirty="0" smtClean="0">
                <a:solidFill>
                  <a:srgbClr val="FF0000"/>
                </a:solidFill>
              </a:rPr>
              <a:t>&lt; Theory of culinary&gt;</a:t>
            </a:r>
            <a:endParaRPr lang="ko-KR" altLang="en-US" sz="1000" b="1" dirty="0">
              <a:solidFill>
                <a:srgbClr val="FF0000"/>
              </a:solidFill>
            </a:endParaRPr>
          </a:p>
        </p:txBody>
      </p:sp>
      <p:sp>
        <p:nvSpPr>
          <p:cNvPr id="44" name="직사각형 43"/>
          <p:cNvSpPr/>
          <p:nvPr/>
        </p:nvSpPr>
        <p:spPr>
          <a:xfrm>
            <a:off x="5340290" y="931311"/>
            <a:ext cx="1189379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altLang="ko-KR" b="1" dirty="0" smtClean="0"/>
              <a:t>[W C C]</a:t>
            </a:r>
            <a:endParaRPr lang="ko-KR" altLang="en-US" b="1" dirty="0"/>
          </a:p>
        </p:txBody>
      </p:sp>
      <p:sp>
        <p:nvSpPr>
          <p:cNvPr id="16" name="직사각형 15"/>
          <p:cNvSpPr/>
          <p:nvPr/>
        </p:nvSpPr>
        <p:spPr>
          <a:xfrm>
            <a:off x="10451976" y="380502"/>
            <a:ext cx="1372492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ko-KR" b="1" dirty="0">
                <a:ln>
                  <a:solidFill>
                    <a:schemeClr val="bg1"/>
                  </a:solidFill>
                </a:ln>
                <a:solidFill>
                  <a:srgbClr val="C00000"/>
                </a:solidFill>
              </a:rPr>
              <a:t>Since 2001</a:t>
            </a:r>
            <a:endParaRPr lang="ko-KR" altLang="en-US" b="1" dirty="0">
              <a:ln>
                <a:solidFill>
                  <a:schemeClr val="bg1"/>
                </a:solidFill>
              </a:ln>
              <a:solidFill>
                <a:srgbClr val="C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4391746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직사각형 11"/>
          <p:cNvSpPr/>
          <p:nvPr/>
        </p:nvSpPr>
        <p:spPr>
          <a:xfrm>
            <a:off x="1468892" y="1481796"/>
            <a:ext cx="3493698" cy="4813540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5" name="TextBox 4"/>
          <p:cNvSpPr txBox="1"/>
          <p:nvPr/>
        </p:nvSpPr>
        <p:spPr>
          <a:xfrm>
            <a:off x="1382129" y="506396"/>
            <a:ext cx="3878049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285750" indent="-285750">
              <a:buFont typeface="Wingdings" panose="05000000000000000000" pitchFamily="2" charset="2"/>
              <a:buChar char="v"/>
            </a:pPr>
            <a:r>
              <a:rPr lang="ko-KR" altLang="en-US" sz="2400" b="1" u="sng" dirty="0" smtClean="0"/>
              <a:t>좋은 조리</a:t>
            </a:r>
            <a:r>
              <a:rPr lang="ko-KR" altLang="en-US" sz="2400" b="1" dirty="0" smtClean="0"/>
              <a:t> </a:t>
            </a:r>
            <a:r>
              <a:rPr lang="ko-KR" altLang="en-US" sz="2400" dirty="0" smtClean="0"/>
              <a:t>대학의 조건</a:t>
            </a:r>
            <a:endParaRPr lang="en-US" altLang="ko-KR" sz="2400" dirty="0" smtClean="0"/>
          </a:p>
          <a:p>
            <a:r>
              <a:rPr lang="en-US" altLang="ko-KR" sz="1600" dirty="0" smtClean="0"/>
              <a:t>(the condition of Good culinary school)</a:t>
            </a:r>
            <a:endParaRPr lang="ko-KR" altLang="en-US" sz="1600" dirty="0"/>
          </a:p>
        </p:txBody>
      </p:sp>
      <p:sp>
        <p:nvSpPr>
          <p:cNvPr id="9" name="타원 8"/>
          <p:cNvSpPr/>
          <p:nvPr/>
        </p:nvSpPr>
        <p:spPr>
          <a:xfrm>
            <a:off x="2179420" y="2016825"/>
            <a:ext cx="2035834" cy="698739"/>
          </a:xfrm>
          <a:prstGeom prst="ellipse">
            <a:avLst/>
          </a:prstGeom>
          <a:solidFill>
            <a:schemeClr val="accent4">
              <a:lumMod val="40000"/>
              <a:lumOff val="60000"/>
            </a:schemeClr>
          </a:solidFill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dirty="0" smtClean="0">
                <a:solidFill>
                  <a:schemeClr val="tx1"/>
                </a:solidFill>
              </a:rPr>
              <a:t>1. </a:t>
            </a:r>
            <a:r>
              <a:rPr lang="ko-KR" altLang="en-US" dirty="0" smtClean="0">
                <a:solidFill>
                  <a:schemeClr val="tx1"/>
                </a:solidFill>
              </a:rPr>
              <a:t>교육과정</a:t>
            </a:r>
            <a:endParaRPr lang="ko-KR" altLang="en-US" dirty="0">
              <a:solidFill>
                <a:schemeClr val="tx1"/>
              </a:solidFill>
            </a:endParaRPr>
          </a:p>
        </p:txBody>
      </p:sp>
      <p:sp>
        <p:nvSpPr>
          <p:cNvPr id="10" name="타원 9"/>
          <p:cNvSpPr/>
          <p:nvPr/>
        </p:nvSpPr>
        <p:spPr>
          <a:xfrm>
            <a:off x="2179420" y="3507516"/>
            <a:ext cx="2035834" cy="698739"/>
          </a:xfrm>
          <a:prstGeom prst="ellipse">
            <a:avLst/>
          </a:prstGeom>
          <a:solidFill>
            <a:schemeClr val="accent2">
              <a:lumMod val="40000"/>
              <a:lumOff val="60000"/>
            </a:schemeClr>
          </a:solidFill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dirty="0">
                <a:solidFill>
                  <a:schemeClr val="tx1"/>
                </a:solidFill>
              </a:rPr>
              <a:t>2</a:t>
            </a:r>
            <a:r>
              <a:rPr lang="en-US" altLang="ko-KR" dirty="0" smtClean="0">
                <a:solidFill>
                  <a:schemeClr val="tx1"/>
                </a:solidFill>
              </a:rPr>
              <a:t>. </a:t>
            </a:r>
            <a:r>
              <a:rPr lang="ko-KR" altLang="en-US" dirty="0" smtClean="0">
                <a:solidFill>
                  <a:schemeClr val="tx1"/>
                </a:solidFill>
              </a:rPr>
              <a:t>교 수 진</a:t>
            </a:r>
            <a:endParaRPr lang="ko-KR" altLang="en-US" dirty="0">
              <a:solidFill>
                <a:schemeClr val="tx1"/>
              </a:solidFill>
            </a:endParaRPr>
          </a:p>
        </p:txBody>
      </p:sp>
      <p:sp>
        <p:nvSpPr>
          <p:cNvPr id="11" name="타원 10"/>
          <p:cNvSpPr/>
          <p:nvPr/>
        </p:nvSpPr>
        <p:spPr>
          <a:xfrm>
            <a:off x="2179420" y="4998207"/>
            <a:ext cx="2035834" cy="698739"/>
          </a:xfrm>
          <a:prstGeom prst="ellipse">
            <a:avLst/>
          </a:prstGeom>
          <a:solidFill>
            <a:schemeClr val="accent5">
              <a:lumMod val="40000"/>
              <a:lumOff val="60000"/>
            </a:schemeClr>
          </a:solidFill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dirty="0" smtClean="0">
                <a:solidFill>
                  <a:schemeClr val="tx1"/>
                </a:solidFill>
              </a:rPr>
              <a:t>3. </a:t>
            </a:r>
            <a:r>
              <a:rPr lang="ko-KR" altLang="en-US" dirty="0" err="1" smtClean="0">
                <a:solidFill>
                  <a:schemeClr val="tx1"/>
                </a:solidFill>
              </a:rPr>
              <a:t>실습시설</a:t>
            </a:r>
            <a:endParaRPr lang="ko-KR" altLang="en-US" dirty="0">
              <a:solidFill>
                <a:schemeClr val="tx1"/>
              </a:solidFill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2526383" y="1210250"/>
            <a:ext cx="1341908" cy="523220"/>
          </a:xfrm>
          <a:prstGeom prst="rect">
            <a:avLst/>
          </a:prstGeom>
          <a:solidFill>
            <a:schemeClr val="bg1"/>
          </a:solidFill>
          <a:ln>
            <a:solidFill>
              <a:schemeClr val="accent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altLang="ko-KR" sz="2800" b="1" dirty="0" smtClean="0">
                <a:solidFill>
                  <a:srgbClr val="C00000"/>
                </a:solidFill>
              </a:rPr>
              <a:t>WCC</a:t>
            </a:r>
            <a:endParaRPr lang="ko-KR" altLang="en-US" sz="2800" b="1" dirty="0">
              <a:solidFill>
                <a:srgbClr val="C00000"/>
              </a:solidFill>
            </a:endParaRPr>
          </a:p>
        </p:txBody>
      </p:sp>
      <p:sp>
        <p:nvSpPr>
          <p:cNvPr id="14" name="TextBox 13"/>
          <p:cNvSpPr txBox="1"/>
          <p:nvPr/>
        </p:nvSpPr>
        <p:spPr>
          <a:xfrm>
            <a:off x="4909205" y="3257543"/>
            <a:ext cx="891585" cy="769441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en-US" altLang="ko-KR" sz="4400" b="1" dirty="0" smtClean="0">
                <a:solidFill>
                  <a:srgbClr val="C00000"/>
                </a:solidFill>
              </a:rPr>
              <a:t>+</a:t>
            </a:r>
            <a:endParaRPr lang="ko-KR" altLang="en-US" sz="4400" b="1" dirty="0">
              <a:solidFill>
                <a:srgbClr val="C00000"/>
              </a:solidFill>
            </a:endParaRPr>
          </a:p>
        </p:txBody>
      </p:sp>
      <p:sp>
        <p:nvSpPr>
          <p:cNvPr id="15" name="TextBox 14"/>
          <p:cNvSpPr txBox="1"/>
          <p:nvPr/>
        </p:nvSpPr>
        <p:spPr>
          <a:xfrm>
            <a:off x="5908527" y="3052494"/>
            <a:ext cx="2188703" cy="1384995"/>
          </a:xfrm>
          <a:prstGeom prst="rect">
            <a:avLst/>
          </a:prstGeom>
          <a:ln/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algn="ctr"/>
            <a:r>
              <a:rPr lang="ko-KR" altLang="en-US" sz="2800" b="1" dirty="0" smtClean="0">
                <a:solidFill>
                  <a:schemeClr val="tx1"/>
                </a:solidFill>
              </a:rPr>
              <a:t>학생에 대한 </a:t>
            </a:r>
            <a:r>
              <a:rPr lang="ko-KR" altLang="en-US" sz="2800" b="1" u="sng" dirty="0" smtClean="0">
                <a:solidFill>
                  <a:srgbClr val="C00000"/>
                </a:solidFill>
              </a:rPr>
              <a:t>서비스</a:t>
            </a:r>
            <a:r>
              <a:rPr lang="ko-KR" altLang="en-US" sz="2800" b="1" dirty="0" smtClean="0">
                <a:solidFill>
                  <a:srgbClr val="C00000"/>
                </a:solidFill>
              </a:rPr>
              <a:t> </a:t>
            </a:r>
            <a:endParaRPr lang="en-US" altLang="ko-KR" sz="2800" b="1" dirty="0" smtClean="0">
              <a:solidFill>
                <a:srgbClr val="C00000"/>
              </a:solidFill>
            </a:endParaRPr>
          </a:p>
          <a:p>
            <a:pPr algn="ctr"/>
            <a:r>
              <a:rPr lang="ko-KR" altLang="en-US" sz="2800" b="1" dirty="0" smtClean="0">
                <a:solidFill>
                  <a:schemeClr val="tx1"/>
                </a:solidFill>
              </a:rPr>
              <a:t>관리</a:t>
            </a:r>
            <a:endParaRPr lang="ko-KR" altLang="en-US" sz="2800" b="1" dirty="0">
              <a:solidFill>
                <a:schemeClr val="tx1"/>
              </a:solidFill>
            </a:endParaRPr>
          </a:p>
        </p:txBody>
      </p:sp>
      <p:sp>
        <p:nvSpPr>
          <p:cNvPr id="16" name="TextBox 15"/>
          <p:cNvSpPr txBox="1"/>
          <p:nvPr/>
        </p:nvSpPr>
        <p:spPr>
          <a:xfrm>
            <a:off x="7299310" y="3360270"/>
            <a:ext cx="891585" cy="769441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en-US" altLang="ko-KR" sz="4400" b="1" dirty="0" smtClean="0">
                <a:solidFill>
                  <a:srgbClr val="C00000"/>
                </a:solidFill>
              </a:rPr>
              <a:t>?</a:t>
            </a:r>
            <a:endParaRPr lang="ko-KR" altLang="en-US" sz="4400" b="1" dirty="0">
              <a:solidFill>
                <a:srgbClr val="C00000"/>
              </a:solidFill>
            </a:endParaRPr>
          </a:p>
        </p:txBody>
      </p:sp>
      <p:sp>
        <p:nvSpPr>
          <p:cNvPr id="17" name="타원형 설명선 16"/>
          <p:cNvSpPr/>
          <p:nvPr/>
        </p:nvSpPr>
        <p:spPr>
          <a:xfrm>
            <a:off x="8608078" y="5000012"/>
            <a:ext cx="1130060" cy="629728"/>
          </a:xfrm>
          <a:prstGeom prst="wedgeEllipseCallout">
            <a:avLst>
              <a:gd name="adj1" fmla="val -59001"/>
              <a:gd name="adj2" fmla="val -78596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dirty="0" smtClean="0"/>
              <a:t>입시</a:t>
            </a:r>
            <a:endParaRPr lang="ko-KR" altLang="en-US" dirty="0"/>
          </a:p>
        </p:txBody>
      </p:sp>
      <p:sp>
        <p:nvSpPr>
          <p:cNvPr id="18" name="타원형 설명선 17"/>
          <p:cNvSpPr/>
          <p:nvPr/>
        </p:nvSpPr>
        <p:spPr>
          <a:xfrm>
            <a:off x="8608078" y="4085294"/>
            <a:ext cx="1130060" cy="629728"/>
          </a:xfrm>
          <a:prstGeom prst="wedgeEllipseCallout">
            <a:avLst>
              <a:gd name="adj1" fmla="val -61291"/>
              <a:gd name="adj2" fmla="val -34761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dirty="0" smtClean="0"/>
              <a:t>취업</a:t>
            </a:r>
            <a:endParaRPr lang="ko-KR" altLang="en-US" dirty="0"/>
          </a:p>
        </p:txBody>
      </p:sp>
      <p:sp>
        <p:nvSpPr>
          <p:cNvPr id="19" name="타원형 설명선 18"/>
          <p:cNvSpPr/>
          <p:nvPr/>
        </p:nvSpPr>
        <p:spPr>
          <a:xfrm>
            <a:off x="8608078" y="2255856"/>
            <a:ext cx="1130060" cy="629728"/>
          </a:xfrm>
          <a:prstGeom prst="wedgeEllipseCallout">
            <a:avLst>
              <a:gd name="adj1" fmla="val -57474"/>
              <a:gd name="adj2" fmla="val 66609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600" dirty="0" smtClean="0"/>
              <a:t>만족도</a:t>
            </a:r>
            <a:endParaRPr lang="ko-KR" altLang="en-US" sz="1600" dirty="0"/>
          </a:p>
        </p:txBody>
      </p:sp>
      <p:sp>
        <p:nvSpPr>
          <p:cNvPr id="20" name="타원형 설명선 19"/>
          <p:cNvSpPr/>
          <p:nvPr/>
        </p:nvSpPr>
        <p:spPr>
          <a:xfrm>
            <a:off x="8608078" y="3170575"/>
            <a:ext cx="1130060" cy="629728"/>
          </a:xfrm>
          <a:prstGeom prst="wedgeEllipseCallout">
            <a:avLst>
              <a:gd name="adj1" fmla="val -61290"/>
              <a:gd name="adj2" fmla="val 44691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200" b="1" dirty="0" smtClean="0"/>
              <a:t>실력향상</a:t>
            </a:r>
            <a:endParaRPr lang="ko-KR" altLang="en-US" sz="1200" b="1" dirty="0"/>
          </a:p>
        </p:txBody>
      </p:sp>
      <p:sp>
        <p:nvSpPr>
          <p:cNvPr id="21" name="아래쪽 화살표 20"/>
          <p:cNvSpPr/>
          <p:nvPr/>
        </p:nvSpPr>
        <p:spPr>
          <a:xfrm>
            <a:off x="9069591" y="2920089"/>
            <a:ext cx="207034" cy="215980"/>
          </a:xfrm>
          <a:prstGeom prst="downArrow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2" name="아래쪽 화살표 21"/>
          <p:cNvSpPr/>
          <p:nvPr/>
        </p:nvSpPr>
        <p:spPr>
          <a:xfrm>
            <a:off x="9069591" y="3815798"/>
            <a:ext cx="207034" cy="215980"/>
          </a:xfrm>
          <a:prstGeom prst="downArrow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3" name="아래쪽 화살표 22"/>
          <p:cNvSpPr/>
          <p:nvPr/>
        </p:nvSpPr>
        <p:spPr>
          <a:xfrm>
            <a:off x="9069591" y="4749527"/>
            <a:ext cx="207034" cy="215980"/>
          </a:xfrm>
          <a:prstGeom prst="downArrow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cxnSp>
        <p:nvCxnSpPr>
          <p:cNvPr id="25" name="꺾인 연결선 24"/>
          <p:cNvCxnSpPr/>
          <p:nvPr/>
        </p:nvCxnSpPr>
        <p:spPr>
          <a:xfrm rot="10800000">
            <a:off x="5128997" y="1481796"/>
            <a:ext cx="4739623" cy="3883834"/>
          </a:xfrm>
          <a:prstGeom prst="bentConnector3">
            <a:avLst>
              <a:gd name="adj1" fmla="val -20072"/>
            </a:avLst>
          </a:prstGeom>
          <a:ln w="57150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9" name="직사각형 28"/>
          <p:cNvSpPr/>
          <p:nvPr/>
        </p:nvSpPr>
        <p:spPr>
          <a:xfrm>
            <a:off x="2382634" y="2631223"/>
            <a:ext cx="1629405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altLang="ko-KR" dirty="0" smtClean="0"/>
              <a:t>Curriculum</a:t>
            </a:r>
            <a:endParaRPr lang="ko-KR" altLang="en-US" dirty="0"/>
          </a:p>
        </p:txBody>
      </p:sp>
      <p:sp>
        <p:nvSpPr>
          <p:cNvPr id="30" name="직사각형 29"/>
          <p:cNvSpPr/>
          <p:nvPr/>
        </p:nvSpPr>
        <p:spPr>
          <a:xfrm>
            <a:off x="2221705" y="4108469"/>
            <a:ext cx="1950425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altLang="ko-KR" dirty="0" smtClean="0"/>
              <a:t>Faculty members</a:t>
            </a:r>
            <a:endParaRPr lang="ko-KR" altLang="en-US" dirty="0"/>
          </a:p>
        </p:txBody>
      </p:sp>
      <p:sp>
        <p:nvSpPr>
          <p:cNvPr id="31" name="직사각형 30"/>
          <p:cNvSpPr/>
          <p:nvPr/>
        </p:nvSpPr>
        <p:spPr>
          <a:xfrm>
            <a:off x="1936135" y="5657326"/>
            <a:ext cx="2522405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altLang="ko-KR" dirty="0" smtClean="0"/>
              <a:t>Educational Facilities</a:t>
            </a:r>
            <a:endParaRPr lang="ko-KR" altLang="en-US" dirty="0"/>
          </a:p>
        </p:txBody>
      </p:sp>
      <p:sp>
        <p:nvSpPr>
          <p:cNvPr id="32" name="직사각형 31"/>
          <p:cNvSpPr/>
          <p:nvPr/>
        </p:nvSpPr>
        <p:spPr>
          <a:xfrm>
            <a:off x="6093940" y="4453621"/>
            <a:ext cx="1758612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altLang="ko-KR" b="1" dirty="0" smtClean="0"/>
              <a:t>Services</a:t>
            </a:r>
          </a:p>
          <a:p>
            <a:pPr algn="ctr"/>
            <a:r>
              <a:rPr lang="en-US" altLang="ko-KR" b="1" dirty="0" smtClean="0"/>
              <a:t>Management</a:t>
            </a:r>
          </a:p>
          <a:p>
            <a:pPr algn="ctr"/>
            <a:r>
              <a:rPr lang="en-US" altLang="ko-KR" b="1" dirty="0" smtClean="0"/>
              <a:t>for students </a:t>
            </a:r>
          </a:p>
        </p:txBody>
      </p:sp>
      <p:sp>
        <p:nvSpPr>
          <p:cNvPr id="33" name="직사각형 32"/>
          <p:cNvSpPr/>
          <p:nvPr/>
        </p:nvSpPr>
        <p:spPr>
          <a:xfrm>
            <a:off x="8454240" y="2585554"/>
            <a:ext cx="1437736" cy="30777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altLang="ko-KR" sz="1400" dirty="0" smtClean="0"/>
              <a:t>satisfaction</a:t>
            </a:r>
            <a:endParaRPr lang="ko-KR" altLang="en-US" sz="1400" dirty="0"/>
          </a:p>
        </p:txBody>
      </p:sp>
      <p:sp>
        <p:nvSpPr>
          <p:cNvPr id="34" name="직사각형 33"/>
          <p:cNvSpPr/>
          <p:nvPr/>
        </p:nvSpPr>
        <p:spPr>
          <a:xfrm>
            <a:off x="8454240" y="3504507"/>
            <a:ext cx="1437736" cy="30777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altLang="ko-KR" sz="1400" dirty="0" smtClean="0"/>
              <a:t>culinary skill</a:t>
            </a:r>
            <a:endParaRPr lang="ko-KR" altLang="en-US" sz="1400" dirty="0"/>
          </a:p>
        </p:txBody>
      </p:sp>
      <p:sp>
        <p:nvSpPr>
          <p:cNvPr id="35" name="직사각형 34"/>
          <p:cNvSpPr/>
          <p:nvPr/>
        </p:nvSpPr>
        <p:spPr>
          <a:xfrm>
            <a:off x="8454240" y="4453621"/>
            <a:ext cx="1437736" cy="30777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altLang="ko-KR" sz="1400" dirty="0" smtClean="0"/>
              <a:t>Get a job</a:t>
            </a:r>
            <a:endParaRPr lang="ko-KR" altLang="en-US" sz="1400" dirty="0"/>
          </a:p>
        </p:txBody>
      </p:sp>
      <p:sp>
        <p:nvSpPr>
          <p:cNvPr id="36" name="직사각형 35"/>
          <p:cNvSpPr/>
          <p:nvPr/>
        </p:nvSpPr>
        <p:spPr>
          <a:xfrm>
            <a:off x="8454240" y="5343147"/>
            <a:ext cx="1437736" cy="30777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altLang="ko-KR" sz="1400" dirty="0" smtClean="0"/>
              <a:t>admission</a:t>
            </a:r>
            <a:endParaRPr lang="ko-KR" altLang="en-US" sz="1400" dirty="0"/>
          </a:p>
        </p:txBody>
      </p:sp>
    </p:spTree>
    <p:extLst>
      <p:ext uri="{BB962C8B-B14F-4D97-AF65-F5344CB8AC3E}">
        <p14:creationId xmlns:p14="http://schemas.microsoft.com/office/powerpoint/2010/main" val="410799871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2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6" presetClass="entr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17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0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6" presetClass="entr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25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8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6" presetClass="entr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33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6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1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6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1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6" presetClass="entr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56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61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2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4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5" fill="hold">
                      <p:stCondLst>
                        <p:cond delay="indefinite"/>
                      </p:stCondLst>
                      <p:childTnLst>
                        <p:par>
                          <p:cTn id="66" fill="hold">
                            <p:stCondLst>
                              <p:cond delay="0"/>
                            </p:stCondLst>
                            <p:childTnLst>
                              <p:par>
                                <p:cTn id="67" presetID="2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69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0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2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>
                      <p:stCondLst>
                        <p:cond delay="indefinite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2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77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8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80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1" fill="hold">
                      <p:stCondLst>
                        <p:cond delay="indefinite"/>
                      </p:stCondLst>
                      <p:childTnLst>
                        <p:par>
                          <p:cTn id="82" fill="hold">
                            <p:stCondLst>
                              <p:cond delay="0"/>
                            </p:stCondLst>
                            <p:childTnLst>
                              <p:par>
                                <p:cTn id="83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85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6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88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9" fill="hold">
                      <p:stCondLst>
                        <p:cond delay="indefinite"/>
                      </p:stCondLst>
                      <p:childTnLst>
                        <p:par>
                          <p:cTn id="90" fill="hold">
                            <p:stCondLst>
                              <p:cond delay="0"/>
                            </p:stCondLst>
                            <p:childTnLst>
                              <p:par>
                                <p:cTn id="91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93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4" fill="hold">
                      <p:stCondLst>
                        <p:cond delay="indefinite"/>
                      </p:stCondLst>
                      <p:childTnLst>
                        <p:par>
                          <p:cTn id="95" fill="hold">
                            <p:stCondLst>
                              <p:cond delay="0"/>
                            </p:stCondLst>
                            <p:childTnLst>
                              <p:par>
                                <p:cTn id="96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98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9" fill="hold">
                      <p:stCondLst>
                        <p:cond delay="indefinite"/>
                      </p:stCondLst>
                      <p:childTnLst>
                        <p:par>
                          <p:cTn id="100" fill="hold">
                            <p:stCondLst>
                              <p:cond delay="0"/>
                            </p:stCondLst>
                            <p:childTnLst>
                              <p:par>
                                <p:cTn id="101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03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4" fill="hold">
                      <p:stCondLst>
                        <p:cond delay="indefinite"/>
                      </p:stCondLst>
                      <p:childTnLst>
                        <p:par>
                          <p:cTn id="105" fill="hold">
                            <p:stCondLst>
                              <p:cond delay="0"/>
                            </p:stCondLst>
                            <p:childTnLst>
                              <p:par>
                                <p:cTn id="106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8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 animBg="1"/>
      <p:bldP spid="9" grpId="0" animBg="1"/>
      <p:bldP spid="10" grpId="0" animBg="1"/>
      <p:bldP spid="11" grpId="0" animBg="1"/>
      <p:bldP spid="13" grpId="0" animBg="1"/>
      <p:bldP spid="14" grpId="0"/>
      <p:bldP spid="15" grpId="0" animBg="1"/>
      <p:bldP spid="16" grpId="0"/>
      <p:bldP spid="17" grpId="0" animBg="1"/>
      <p:bldP spid="18" grpId="0" animBg="1"/>
      <p:bldP spid="19" grpId="0" animBg="1"/>
      <p:bldP spid="20" grpId="0" animBg="1"/>
      <p:bldP spid="21" grpId="0" animBg="1"/>
      <p:bldP spid="22" grpId="0" animBg="1"/>
      <p:bldP spid="23" grpId="0" animBg="1"/>
      <p:bldP spid="29" grpId="0"/>
      <p:bldP spid="30" grpId="0"/>
      <p:bldP spid="31" grpId="0"/>
      <p:bldP spid="32" grpId="0"/>
      <p:bldP spid="33" grpId="0"/>
      <p:bldP spid="34" grpId="0"/>
      <p:bldP spid="35" grpId="0"/>
      <p:bldP spid="36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직사각형 3"/>
          <p:cNvSpPr/>
          <p:nvPr/>
        </p:nvSpPr>
        <p:spPr>
          <a:xfrm>
            <a:off x="3703685" y="287087"/>
            <a:ext cx="7354839" cy="6435260"/>
          </a:xfrm>
          <a:prstGeom prst="rect">
            <a:avLst/>
          </a:prstGeom>
          <a:solidFill>
            <a:schemeClr val="tx1">
              <a:lumMod val="85000"/>
              <a:lumOff val="15000"/>
            </a:schemeClr>
          </a:solidFill>
        </p:spPr>
      </p:sp>
      <p:sp>
        <p:nvSpPr>
          <p:cNvPr id="5" name="원형 화살표 4"/>
          <p:cNvSpPr/>
          <p:nvPr/>
        </p:nvSpPr>
        <p:spPr>
          <a:xfrm>
            <a:off x="5062737" y="160087"/>
            <a:ext cx="3097462" cy="3097934"/>
          </a:xfrm>
          <a:prstGeom prst="circularArrow">
            <a:avLst>
              <a:gd name="adj1" fmla="val 10980"/>
              <a:gd name="adj2" fmla="val 1142322"/>
              <a:gd name="adj3" fmla="val 4500000"/>
              <a:gd name="adj4" fmla="val 10800000"/>
              <a:gd name="adj5" fmla="val 12500"/>
            </a:avLst>
          </a:prstGeom>
          <a:gradFill rotWithShape="0">
            <a:gsLst>
              <a:gs pos="6000">
                <a:schemeClr val="accent2"/>
              </a:gs>
              <a:gs pos="74000">
                <a:schemeClr val="accent1">
                  <a:lumMod val="45000"/>
                  <a:lumOff val="55000"/>
                </a:schemeClr>
              </a:gs>
              <a:gs pos="83000">
                <a:schemeClr val="accent1">
                  <a:lumMod val="45000"/>
                  <a:lumOff val="55000"/>
                </a:schemeClr>
              </a:gs>
              <a:gs pos="100000">
                <a:schemeClr val="accent1">
                  <a:lumMod val="30000"/>
                  <a:lumOff val="70000"/>
                </a:schemeClr>
              </a:gs>
            </a:gsLst>
            <a:lin ang="5400000" scaled="1"/>
          </a:gradFill>
        </p:spPr>
        <p:style>
          <a:lnRef idx="0">
            <a:schemeClr val="lt1">
              <a:hueOff val="0"/>
              <a:satOff val="0"/>
              <a:lumOff val="0"/>
              <a:alphaOff val="0"/>
            </a:schemeClr>
          </a:lnRef>
          <a:fillRef idx="3">
            <a:scrgbClr r="0" g="0" b="0"/>
          </a:fillRef>
          <a:effectRef idx="2">
            <a:schemeClr val="accent2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</p:sp>
      <p:sp>
        <p:nvSpPr>
          <p:cNvPr id="6" name="자유형 5"/>
          <p:cNvSpPr/>
          <p:nvPr/>
        </p:nvSpPr>
        <p:spPr>
          <a:xfrm>
            <a:off x="5747378" y="1278535"/>
            <a:ext cx="1721200" cy="860394"/>
          </a:xfrm>
          <a:custGeom>
            <a:avLst/>
            <a:gdLst>
              <a:gd name="connsiteX0" fmla="*/ 0 w 1721200"/>
              <a:gd name="connsiteY0" fmla="*/ 0 h 860394"/>
              <a:gd name="connsiteX1" fmla="*/ 1721200 w 1721200"/>
              <a:gd name="connsiteY1" fmla="*/ 0 h 860394"/>
              <a:gd name="connsiteX2" fmla="*/ 1721200 w 1721200"/>
              <a:gd name="connsiteY2" fmla="*/ 860394 h 860394"/>
              <a:gd name="connsiteX3" fmla="*/ 0 w 1721200"/>
              <a:gd name="connsiteY3" fmla="*/ 860394 h 860394"/>
              <a:gd name="connsiteX4" fmla="*/ 0 w 1721200"/>
              <a:gd name="connsiteY4" fmla="*/ 0 h 86039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721200" h="860394">
                <a:moveTo>
                  <a:pt x="0" y="0"/>
                </a:moveTo>
                <a:lnTo>
                  <a:pt x="1721200" y="0"/>
                </a:lnTo>
                <a:lnTo>
                  <a:pt x="1721200" y="860394"/>
                </a:lnTo>
                <a:lnTo>
                  <a:pt x="0" y="860394"/>
                </a:lnTo>
                <a:lnTo>
                  <a:pt x="0" y="0"/>
                </a:lnTo>
                <a:close/>
              </a:path>
            </a:pathLst>
          </a:custGeom>
        </p:spPr>
        <p:style>
          <a:lnRef idx="0">
            <a:schemeClr val="dk1">
              <a:alpha val="0"/>
              <a:hueOff val="0"/>
              <a:satOff val="0"/>
              <a:lumOff val="0"/>
              <a:alphaOff val="0"/>
            </a:schemeClr>
          </a:lnRef>
          <a:fillRef idx="0">
            <a:schemeClr val="lt1">
              <a:alpha val="0"/>
              <a:hueOff val="0"/>
              <a:satOff val="0"/>
              <a:lumOff val="0"/>
              <a:alphaOff val="0"/>
            </a:schemeClr>
          </a:fillRef>
          <a:effectRef idx="0">
            <a:schemeClr val="lt1">
              <a:alpha val="0"/>
              <a:hueOff val="0"/>
              <a:satOff val="0"/>
              <a:lumOff val="0"/>
              <a:alphaOff val="0"/>
            </a:schemeClr>
          </a:effectRef>
          <a:fontRef idx="minor">
            <a:schemeClr val="tx1">
              <a:hueOff val="0"/>
              <a:satOff val="0"/>
              <a:lumOff val="0"/>
              <a:alphaOff val="0"/>
            </a:schemeClr>
          </a:fontRef>
        </p:style>
        <p:txBody>
          <a:bodyPr spcFirstLastPara="0" vert="horz" wrap="square" lIns="10795" tIns="10795" rIns="10795" bIns="10795" numCol="1" spcCol="1270" anchor="ctr" anchorCtr="0">
            <a:noAutofit/>
          </a:bodyPr>
          <a:lstStyle/>
          <a:p>
            <a:pPr lvl="0" algn="ctr" defTabSz="75565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ko-KR" sz="1700" b="1" kern="1200" dirty="0" smtClean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1</a:t>
            </a:r>
            <a:r>
              <a:rPr lang="en-US" altLang="ko-KR" sz="1700" kern="1200" dirty="0" smtClean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</a:t>
            </a:r>
            <a:r>
              <a:rPr lang="ko-KR" altLang="en-US" sz="1700" kern="1200" dirty="0" smtClean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기초개념 및 조리기초 다지기</a:t>
            </a:r>
            <a:endParaRPr lang="ko-KR" sz="1700" kern="1200" dirty="0">
              <a:solidFill>
                <a:schemeClr val="bg1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7" name="도형 6"/>
          <p:cNvSpPr/>
          <p:nvPr/>
        </p:nvSpPr>
        <p:spPr>
          <a:xfrm>
            <a:off x="4202428" y="1940079"/>
            <a:ext cx="3097462" cy="3097934"/>
          </a:xfrm>
          <a:prstGeom prst="leftCircularArrow">
            <a:avLst>
              <a:gd name="adj1" fmla="val 10980"/>
              <a:gd name="adj2" fmla="val 1142322"/>
              <a:gd name="adj3" fmla="val 6300000"/>
              <a:gd name="adj4" fmla="val 18900000"/>
              <a:gd name="adj5" fmla="val 12500"/>
            </a:avLst>
          </a:prstGeom>
          <a:gradFill rotWithShape="0">
            <a:gsLst>
              <a:gs pos="6000">
                <a:schemeClr val="accent1">
                  <a:lumMod val="85000"/>
                </a:schemeClr>
              </a:gs>
              <a:gs pos="74000">
                <a:schemeClr val="accent1">
                  <a:lumMod val="45000"/>
                  <a:lumOff val="55000"/>
                </a:schemeClr>
              </a:gs>
              <a:gs pos="83000">
                <a:schemeClr val="accent1">
                  <a:lumMod val="45000"/>
                  <a:lumOff val="55000"/>
                </a:schemeClr>
              </a:gs>
              <a:gs pos="100000">
                <a:schemeClr val="accent1">
                  <a:lumMod val="30000"/>
                  <a:lumOff val="70000"/>
                </a:schemeClr>
              </a:gs>
            </a:gsLst>
            <a:lin ang="5400000" scaled="1"/>
          </a:gradFill>
        </p:spPr>
        <p:style>
          <a:lnRef idx="0">
            <a:schemeClr val="lt1">
              <a:hueOff val="0"/>
              <a:satOff val="0"/>
              <a:lumOff val="0"/>
              <a:alphaOff val="0"/>
            </a:schemeClr>
          </a:lnRef>
          <a:fillRef idx="3">
            <a:scrgbClr r="0" g="0" b="0"/>
          </a:fillRef>
          <a:effectRef idx="2">
            <a:schemeClr val="accent3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</p:sp>
      <p:sp>
        <p:nvSpPr>
          <p:cNvPr id="8" name="자유형 7"/>
          <p:cNvSpPr/>
          <p:nvPr/>
        </p:nvSpPr>
        <p:spPr>
          <a:xfrm>
            <a:off x="4890558" y="3068824"/>
            <a:ext cx="2661779" cy="860394"/>
          </a:xfrm>
          <a:custGeom>
            <a:avLst/>
            <a:gdLst>
              <a:gd name="connsiteX0" fmla="*/ 0 w 1721200"/>
              <a:gd name="connsiteY0" fmla="*/ 0 h 860394"/>
              <a:gd name="connsiteX1" fmla="*/ 1721200 w 1721200"/>
              <a:gd name="connsiteY1" fmla="*/ 0 h 860394"/>
              <a:gd name="connsiteX2" fmla="*/ 1721200 w 1721200"/>
              <a:gd name="connsiteY2" fmla="*/ 860394 h 860394"/>
              <a:gd name="connsiteX3" fmla="*/ 0 w 1721200"/>
              <a:gd name="connsiteY3" fmla="*/ 860394 h 860394"/>
              <a:gd name="connsiteX4" fmla="*/ 0 w 1721200"/>
              <a:gd name="connsiteY4" fmla="*/ 0 h 86039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721200" h="860394">
                <a:moveTo>
                  <a:pt x="0" y="0"/>
                </a:moveTo>
                <a:lnTo>
                  <a:pt x="1721200" y="0"/>
                </a:lnTo>
                <a:lnTo>
                  <a:pt x="1721200" y="860394"/>
                </a:lnTo>
                <a:lnTo>
                  <a:pt x="0" y="860394"/>
                </a:lnTo>
                <a:lnTo>
                  <a:pt x="0" y="0"/>
                </a:lnTo>
                <a:close/>
              </a:path>
            </a:pathLst>
          </a:custGeom>
        </p:spPr>
        <p:style>
          <a:lnRef idx="0">
            <a:schemeClr val="dk1">
              <a:alpha val="0"/>
              <a:hueOff val="0"/>
              <a:satOff val="0"/>
              <a:lumOff val="0"/>
              <a:alphaOff val="0"/>
            </a:schemeClr>
          </a:lnRef>
          <a:fillRef idx="0">
            <a:schemeClr val="lt1">
              <a:alpha val="0"/>
              <a:hueOff val="0"/>
              <a:satOff val="0"/>
              <a:lumOff val="0"/>
              <a:alphaOff val="0"/>
            </a:schemeClr>
          </a:fillRef>
          <a:effectRef idx="0">
            <a:schemeClr val="lt1">
              <a:alpha val="0"/>
              <a:hueOff val="0"/>
              <a:satOff val="0"/>
              <a:lumOff val="0"/>
              <a:alphaOff val="0"/>
            </a:schemeClr>
          </a:effectRef>
          <a:fontRef idx="minor">
            <a:schemeClr val="tx1">
              <a:hueOff val="0"/>
              <a:satOff val="0"/>
              <a:lumOff val="0"/>
              <a:alphaOff val="0"/>
            </a:schemeClr>
          </a:fontRef>
        </p:style>
        <p:txBody>
          <a:bodyPr spcFirstLastPara="0" vert="horz" wrap="square" lIns="10795" tIns="10795" rIns="10795" bIns="10795" numCol="1" spcCol="1270" anchor="ctr" anchorCtr="0">
            <a:noAutofit/>
          </a:bodyPr>
          <a:lstStyle/>
          <a:p>
            <a:pPr lvl="0" algn="ctr" defTabSz="75565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ko-KR" sz="1700" b="1" kern="1200" dirty="0" smtClean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2</a:t>
            </a:r>
            <a:r>
              <a:rPr lang="en-US" altLang="ko-KR" sz="1700" kern="1200" dirty="0" smtClean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</a:t>
            </a:r>
            <a:r>
              <a:rPr lang="ko-KR" altLang="en-US" sz="1700" kern="1200" dirty="0" smtClean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전공별 이론 및 실기</a:t>
            </a:r>
            <a:endParaRPr lang="en-US" altLang="ko-KR" sz="1700" kern="1200" dirty="0" smtClean="0">
              <a:solidFill>
                <a:schemeClr val="bg1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lvl="0" algn="ctr" defTabSz="75565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en-US" altLang="ko-KR" sz="1700" kern="1200" dirty="0" smtClean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(</a:t>
            </a:r>
            <a:r>
              <a:rPr lang="ko-KR" altLang="en-US" sz="1700" kern="1200" dirty="0" smtClean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다양전공교육</a:t>
            </a:r>
            <a:r>
              <a:rPr lang="en-US" altLang="ko-KR" sz="1700" kern="1200" dirty="0" smtClean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)</a:t>
            </a:r>
            <a:endParaRPr lang="ko-KR" sz="1700" kern="1200" dirty="0">
              <a:solidFill>
                <a:schemeClr val="bg1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9" name="막힌 원호 8"/>
          <p:cNvSpPr/>
          <p:nvPr/>
        </p:nvSpPr>
        <p:spPr>
          <a:xfrm>
            <a:off x="5283195" y="3933079"/>
            <a:ext cx="2661200" cy="2662267"/>
          </a:xfrm>
          <a:prstGeom prst="blockArc">
            <a:avLst>
              <a:gd name="adj1" fmla="val 13500000"/>
              <a:gd name="adj2" fmla="val 10800000"/>
              <a:gd name="adj3" fmla="val 12740"/>
            </a:avLst>
          </a:prstGeom>
          <a:gradFill flip="none" rotWithShape="1">
            <a:gsLst>
              <a:gs pos="0">
                <a:schemeClr val="accent6">
                  <a:lumMod val="67000"/>
                </a:schemeClr>
              </a:gs>
              <a:gs pos="48000">
                <a:schemeClr val="accent6">
                  <a:lumMod val="97000"/>
                  <a:lumOff val="3000"/>
                </a:schemeClr>
              </a:gs>
              <a:gs pos="100000">
                <a:schemeClr val="accent6">
                  <a:lumMod val="60000"/>
                  <a:lumOff val="40000"/>
                </a:schemeClr>
              </a:gs>
            </a:gsLst>
            <a:lin ang="16200000" scaled="1"/>
            <a:tileRect/>
          </a:gradFill>
        </p:spPr>
        <p:style>
          <a:lnRef idx="0">
            <a:schemeClr val="lt1">
              <a:hueOff val="0"/>
              <a:satOff val="0"/>
              <a:lumOff val="0"/>
              <a:alphaOff val="0"/>
            </a:schemeClr>
          </a:lnRef>
          <a:fillRef idx="3">
            <a:scrgbClr r="0" g="0" b="0"/>
          </a:fillRef>
          <a:effectRef idx="2">
            <a:schemeClr val="accent4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</p:sp>
      <p:sp>
        <p:nvSpPr>
          <p:cNvPr id="10" name="자유형 9"/>
          <p:cNvSpPr/>
          <p:nvPr/>
        </p:nvSpPr>
        <p:spPr>
          <a:xfrm>
            <a:off x="5751450" y="4861687"/>
            <a:ext cx="1721200" cy="860394"/>
          </a:xfrm>
          <a:custGeom>
            <a:avLst/>
            <a:gdLst>
              <a:gd name="connsiteX0" fmla="*/ 0 w 1721200"/>
              <a:gd name="connsiteY0" fmla="*/ 0 h 860394"/>
              <a:gd name="connsiteX1" fmla="*/ 1721200 w 1721200"/>
              <a:gd name="connsiteY1" fmla="*/ 0 h 860394"/>
              <a:gd name="connsiteX2" fmla="*/ 1721200 w 1721200"/>
              <a:gd name="connsiteY2" fmla="*/ 860394 h 860394"/>
              <a:gd name="connsiteX3" fmla="*/ 0 w 1721200"/>
              <a:gd name="connsiteY3" fmla="*/ 860394 h 860394"/>
              <a:gd name="connsiteX4" fmla="*/ 0 w 1721200"/>
              <a:gd name="connsiteY4" fmla="*/ 0 h 86039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721200" h="860394">
                <a:moveTo>
                  <a:pt x="0" y="0"/>
                </a:moveTo>
                <a:lnTo>
                  <a:pt x="1721200" y="0"/>
                </a:lnTo>
                <a:lnTo>
                  <a:pt x="1721200" y="860394"/>
                </a:lnTo>
                <a:lnTo>
                  <a:pt x="0" y="860394"/>
                </a:lnTo>
                <a:lnTo>
                  <a:pt x="0" y="0"/>
                </a:lnTo>
                <a:close/>
              </a:path>
            </a:pathLst>
          </a:custGeom>
        </p:spPr>
        <p:style>
          <a:lnRef idx="0">
            <a:schemeClr val="dk1">
              <a:alpha val="0"/>
              <a:hueOff val="0"/>
              <a:satOff val="0"/>
              <a:lumOff val="0"/>
              <a:alphaOff val="0"/>
            </a:schemeClr>
          </a:lnRef>
          <a:fillRef idx="0">
            <a:schemeClr val="lt1">
              <a:alpha val="0"/>
              <a:hueOff val="0"/>
              <a:satOff val="0"/>
              <a:lumOff val="0"/>
              <a:alphaOff val="0"/>
            </a:schemeClr>
          </a:fillRef>
          <a:effectRef idx="0">
            <a:schemeClr val="lt1">
              <a:alpha val="0"/>
              <a:hueOff val="0"/>
              <a:satOff val="0"/>
              <a:lumOff val="0"/>
              <a:alphaOff val="0"/>
            </a:schemeClr>
          </a:effectRef>
          <a:fontRef idx="minor">
            <a:schemeClr val="tx1">
              <a:hueOff val="0"/>
              <a:satOff val="0"/>
              <a:lumOff val="0"/>
              <a:alphaOff val="0"/>
            </a:schemeClr>
          </a:fontRef>
        </p:style>
        <p:txBody>
          <a:bodyPr spcFirstLastPara="0" vert="horz" wrap="square" lIns="10795" tIns="10795" rIns="10795" bIns="10795" numCol="1" spcCol="1270" anchor="ctr" anchorCtr="0">
            <a:noAutofit/>
          </a:bodyPr>
          <a:lstStyle/>
          <a:p>
            <a:pPr lvl="0" algn="ctr" defTabSz="75565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ko-KR" sz="1700" b="1" kern="12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맑은 고딕" panose="020B0503020000020004" pitchFamily="50" charset="-127"/>
                <a:ea typeface="맑은 고딕" panose="020B0503020000020004" pitchFamily="50" charset="-127"/>
              </a:rPr>
              <a:t>3</a:t>
            </a:r>
            <a:r>
              <a:rPr lang="en-US" altLang="ko-KR" sz="1700" b="1" kern="12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맑은 고딕" panose="020B0503020000020004" pitchFamily="50" charset="-127"/>
                <a:ea typeface="맑은 고딕" panose="020B0503020000020004" pitchFamily="50" charset="-127"/>
              </a:rPr>
              <a:t> </a:t>
            </a:r>
            <a:r>
              <a:rPr lang="ko-KR" altLang="en-US" sz="1700" b="1" kern="12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맑은 고딕" panose="020B0503020000020004" pitchFamily="50" charset="-127"/>
                <a:ea typeface="맑은 고딕" panose="020B0503020000020004" pitchFamily="50" charset="-127"/>
              </a:rPr>
              <a:t>진로와 취업 </a:t>
            </a:r>
            <a:endParaRPr lang="en-US" altLang="ko-KR" sz="1700" b="1" kern="1200" dirty="0" smtClean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lvl="0" algn="ctr" defTabSz="75565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ko-KR" altLang="en-US" sz="1700" b="1" kern="1200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맑은 고딕" panose="020B0503020000020004" pitchFamily="50" charset="-127"/>
                <a:ea typeface="맑은 고딕" panose="020B0503020000020004" pitchFamily="50" charset="-127"/>
              </a:rPr>
              <a:t>중심교육</a:t>
            </a:r>
            <a:endParaRPr lang="ko-KR" sz="1700" b="1" kern="1200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grpSp>
        <p:nvGrpSpPr>
          <p:cNvPr id="11" name="그룹 10"/>
          <p:cNvGrpSpPr/>
          <p:nvPr/>
        </p:nvGrpSpPr>
        <p:grpSpPr>
          <a:xfrm>
            <a:off x="8012755" y="987441"/>
            <a:ext cx="2487143" cy="1408353"/>
            <a:chOff x="9275806" y="1047826"/>
            <a:chExt cx="2487143" cy="1408353"/>
          </a:xfrm>
        </p:grpSpPr>
        <p:sp>
          <p:nvSpPr>
            <p:cNvPr id="12" name="자유형 11"/>
            <p:cNvSpPr/>
            <p:nvPr/>
          </p:nvSpPr>
          <p:spPr>
            <a:xfrm>
              <a:off x="9325445" y="1216748"/>
              <a:ext cx="2437504" cy="1239431"/>
            </a:xfrm>
            <a:custGeom>
              <a:avLst/>
              <a:gdLst>
                <a:gd name="connsiteX0" fmla="*/ 0 w 2437504"/>
                <a:gd name="connsiteY0" fmla="*/ 0 h 1239431"/>
                <a:gd name="connsiteX1" fmla="*/ 2437504 w 2437504"/>
                <a:gd name="connsiteY1" fmla="*/ 0 h 1239431"/>
                <a:gd name="connsiteX2" fmla="*/ 2437504 w 2437504"/>
                <a:gd name="connsiteY2" fmla="*/ 1239431 h 1239431"/>
                <a:gd name="connsiteX3" fmla="*/ 0 w 2437504"/>
                <a:gd name="connsiteY3" fmla="*/ 1239431 h 1239431"/>
                <a:gd name="connsiteX4" fmla="*/ 0 w 2437504"/>
                <a:gd name="connsiteY4" fmla="*/ 0 h 123943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437504" h="1239431">
                  <a:moveTo>
                    <a:pt x="0" y="0"/>
                  </a:moveTo>
                  <a:lnTo>
                    <a:pt x="2437504" y="0"/>
                  </a:lnTo>
                  <a:lnTo>
                    <a:pt x="2437504" y="1239431"/>
                  </a:lnTo>
                  <a:lnTo>
                    <a:pt x="0" y="1239431"/>
                  </a:lnTo>
                  <a:lnTo>
                    <a:pt x="0" y="0"/>
                  </a:lnTo>
                  <a:close/>
                </a:path>
              </a:pathLst>
            </a:custGeom>
          </p:spPr>
          <p:style>
            <a:lnRef idx="0">
              <a:schemeClr val="dk1">
                <a:alpha val="0"/>
                <a:hueOff val="0"/>
                <a:satOff val="0"/>
                <a:lumOff val="0"/>
                <a:alphaOff val="0"/>
              </a:schemeClr>
            </a:lnRef>
            <a:fillRef idx="0">
              <a:schemeClr val="lt1">
                <a:alpha val="0"/>
                <a:hueOff val="0"/>
                <a:satOff val="0"/>
                <a:lumOff val="0"/>
                <a:alphaOff val="0"/>
              </a:schemeClr>
            </a:fillRef>
            <a:effectRef idx="0">
              <a:schemeClr val="lt1">
                <a:alpha val="0"/>
                <a:hueOff val="0"/>
                <a:satOff val="0"/>
                <a:lumOff val="0"/>
                <a:alphaOff val="0"/>
              </a:schemeClr>
            </a:effectRef>
            <a:fontRef idx="minor">
              <a:schemeClr val="tx1">
                <a:hueOff val="0"/>
                <a:satOff val="0"/>
                <a:lumOff val="0"/>
                <a:alphaOff val="0"/>
              </a:schemeClr>
            </a:fontRef>
          </p:style>
          <p:txBody>
            <a:bodyPr spcFirstLastPara="0" vert="horz" wrap="square" lIns="10795" tIns="10795" rIns="10795" bIns="10795" numCol="1" spcCol="1270" anchor="ctr" anchorCtr="0">
              <a:noAutofit/>
            </a:bodyPr>
            <a:lstStyle/>
            <a:p>
              <a:pPr marL="114300" lvl="1" indent="-114300" algn="l" defTabSz="577850">
                <a:lnSpc>
                  <a:spcPct val="90000"/>
                </a:lnSpc>
                <a:spcBef>
                  <a:spcPct val="0"/>
                </a:spcBef>
                <a:spcAft>
                  <a:spcPct val="15000"/>
                </a:spcAft>
                <a:buChar char="••"/>
              </a:pPr>
              <a:r>
                <a:rPr lang="ko-KR" altLang="en-US" sz="1300" kern="1200" dirty="0" err="1" smtClean="0">
                  <a:solidFill>
                    <a:schemeClr val="bg1"/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rPr>
                <a:t>조리입문과</a:t>
              </a:r>
              <a:r>
                <a:rPr lang="ko-KR" altLang="en-US" sz="1300" kern="1200" dirty="0" smtClean="0">
                  <a:solidFill>
                    <a:schemeClr val="bg1"/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rPr>
                <a:t> 수학</a:t>
              </a:r>
              <a:endParaRPr lang="en-US" altLang="ko-KR" sz="1300" kern="1200" dirty="0" smtClean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endParaRPr>
            </a:p>
            <a:p>
              <a:pPr marL="114300" lvl="1" indent="-114300" algn="l" defTabSz="577850">
                <a:lnSpc>
                  <a:spcPct val="90000"/>
                </a:lnSpc>
                <a:spcBef>
                  <a:spcPct val="0"/>
                </a:spcBef>
                <a:spcAft>
                  <a:spcPct val="15000"/>
                </a:spcAft>
                <a:buChar char="••"/>
              </a:pPr>
              <a:r>
                <a:rPr lang="ko-KR" altLang="en-US" sz="1300" dirty="0" smtClean="0">
                  <a:solidFill>
                    <a:schemeClr val="bg1"/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rPr>
                <a:t>영어</a:t>
              </a:r>
              <a:endParaRPr lang="ko-KR" sz="1300" kern="120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endParaRPr>
            </a:p>
            <a:p>
              <a:pPr marL="114300" lvl="1" indent="-114300" algn="l" defTabSz="577850">
                <a:lnSpc>
                  <a:spcPct val="90000"/>
                </a:lnSpc>
                <a:spcBef>
                  <a:spcPct val="0"/>
                </a:spcBef>
                <a:spcAft>
                  <a:spcPct val="15000"/>
                </a:spcAft>
                <a:buChar char="••"/>
              </a:pPr>
              <a:r>
                <a:rPr lang="ko-KR" altLang="en-US" sz="1300" b="1" kern="1200" dirty="0" smtClean="0">
                  <a:solidFill>
                    <a:srgbClr val="FFFF00"/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rPr>
                <a:t>기초조리실습</a:t>
              </a:r>
              <a:r>
                <a:rPr lang="en-US" altLang="ko-KR" sz="1300" kern="1200" dirty="0" smtClean="0">
                  <a:solidFill>
                    <a:schemeClr val="bg1"/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rPr>
                <a:t>(1-4, </a:t>
              </a:r>
              <a:r>
                <a:rPr lang="ko-KR" altLang="en-US" sz="1300" kern="1200" dirty="0" smtClean="0">
                  <a:solidFill>
                    <a:schemeClr val="bg1"/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rPr>
                <a:t>한식</a:t>
              </a:r>
              <a:r>
                <a:rPr lang="en-US" altLang="ko-KR" sz="1300" kern="1200" dirty="0" smtClean="0">
                  <a:solidFill>
                    <a:schemeClr val="bg1"/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rPr>
                <a:t>, </a:t>
              </a:r>
              <a:r>
                <a:rPr lang="ko-KR" altLang="en-US" sz="1300" kern="1200" dirty="0" smtClean="0">
                  <a:solidFill>
                    <a:schemeClr val="bg1"/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rPr>
                <a:t>부처</a:t>
              </a:r>
              <a:r>
                <a:rPr lang="en-US" altLang="ko-KR" sz="1300" kern="1200" dirty="0" smtClean="0">
                  <a:solidFill>
                    <a:schemeClr val="bg1"/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rPr>
                <a:t>)</a:t>
              </a:r>
              <a:endParaRPr lang="ko-KR" sz="1300" kern="120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endParaRPr>
            </a:p>
            <a:p>
              <a:pPr marL="114300" lvl="1" indent="-114300" algn="l" defTabSz="577850">
                <a:lnSpc>
                  <a:spcPct val="90000"/>
                </a:lnSpc>
                <a:spcBef>
                  <a:spcPct val="0"/>
                </a:spcBef>
                <a:spcAft>
                  <a:spcPct val="15000"/>
                </a:spcAft>
                <a:buChar char="••"/>
              </a:pPr>
              <a:r>
                <a:rPr lang="ko-KR" altLang="en-US" sz="1300" kern="1200" dirty="0" smtClean="0">
                  <a:solidFill>
                    <a:schemeClr val="bg1"/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rPr>
                <a:t>칼 잡는 것 </a:t>
              </a:r>
              <a:r>
                <a:rPr lang="ko-KR" altLang="en-US" sz="1300" kern="1200" dirty="0" err="1" smtClean="0">
                  <a:solidFill>
                    <a:schemeClr val="bg1"/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rPr>
                <a:t>부터</a:t>
              </a:r>
              <a:r>
                <a:rPr lang="en-US" altLang="ko-KR" sz="1300" kern="1200" dirty="0" smtClean="0">
                  <a:solidFill>
                    <a:schemeClr val="bg1"/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rPr>
                <a:t>~</a:t>
              </a:r>
              <a:endParaRPr lang="ko-KR" sz="1300" kern="120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endParaRPr>
            </a:p>
          </p:txBody>
        </p:sp>
        <p:sp>
          <p:nvSpPr>
            <p:cNvPr id="13" name="TextBox 12"/>
            <p:cNvSpPr txBox="1"/>
            <p:nvPr/>
          </p:nvSpPr>
          <p:spPr>
            <a:xfrm>
              <a:off x="9275806" y="1047826"/>
              <a:ext cx="2001795" cy="33855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ko-KR" sz="1600" b="1" dirty="0" smtClean="0">
                  <a:solidFill>
                    <a:schemeClr val="bg1"/>
                  </a:solidFill>
                </a:rPr>
                <a:t>&lt;</a:t>
              </a:r>
              <a:r>
                <a:rPr lang="ko-KR" altLang="en-US" sz="1600" b="1" dirty="0" smtClean="0">
                  <a:solidFill>
                    <a:schemeClr val="bg1"/>
                  </a:solidFill>
                </a:rPr>
                <a:t>기초관련과목</a:t>
              </a:r>
              <a:r>
                <a:rPr lang="en-US" altLang="ko-KR" sz="1600" b="1" dirty="0" smtClean="0">
                  <a:solidFill>
                    <a:schemeClr val="bg1"/>
                  </a:solidFill>
                </a:rPr>
                <a:t>&gt;</a:t>
              </a:r>
              <a:endParaRPr lang="ko-KR" altLang="en-US" sz="1600" b="1" dirty="0">
                <a:solidFill>
                  <a:schemeClr val="bg1"/>
                </a:solidFill>
              </a:endParaRPr>
            </a:p>
          </p:txBody>
        </p:sp>
      </p:grpSp>
      <p:sp>
        <p:nvSpPr>
          <p:cNvPr id="14" name="타원형 설명선 13"/>
          <p:cNvSpPr/>
          <p:nvPr/>
        </p:nvSpPr>
        <p:spPr>
          <a:xfrm>
            <a:off x="8012755" y="287087"/>
            <a:ext cx="816462" cy="573354"/>
          </a:xfrm>
          <a:prstGeom prst="wedgeEllipseCallout">
            <a:avLst>
              <a:gd name="adj1" fmla="val -107500"/>
              <a:gd name="adj2" fmla="val 60531"/>
            </a:avLst>
          </a:prstGeom>
          <a:solidFill>
            <a:schemeClr val="accent2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200" b="1" dirty="0" smtClean="0">
                <a:latin typeface="MD솔체" panose="02020603020101020101" pitchFamily="18" charset="-127"/>
                <a:ea typeface="MD솔체" panose="02020603020101020101" pitchFamily="18" charset="-127"/>
              </a:rPr>
              <a:t>1</a:t>
            </a:r>
            <a:r>
              <a:rPr lang="ko-KR" altLang="en-US" sz="1200" b="1" dirty="0" smtClean="0">
                <a:latin typeface="MD솔체" panose="02020603020101020101" pitchFamily="18" charset="-127"/>
                <a:ea typeface="MD솔체" panose="02020603020101020101" pitchFamily="18" charset="-127"/>
              </a:rPr>
              <a:t>학년 </a:t>
            </a:r>
            <a:r>
              <a:rPr lang="en-US" altLang="ko-KR" sz="1200" b="1" dirty="0" smtClean="0">
                <a:latin typeface="MD솔체" panose="02020603020101020101" pitchFamily="18" charset="-127"/>
                <a:ea typeface="MD솔체" panose="02020603020101020101" pitchFamily="18" charset="-127"/>
              </a:rPr>
              <a:t>1</a:t>
            </a:r>
            <a:r>
              <a:rPr lang="ko-KR" altLang="en-US" sz="1200" b="1" dirty="0" smtClean="0">
                <a:latin typeface="MD솔체" panose="02020603020101020101" pitchFamily="18" charset="-127"/>
                <a:ea typeface="MD솔체" panose="02020603020101020101" pitchFamily="18" charset="-127"/>
              </a:rPr>
              <a:t>학기</a:t>
            </a:r>
            <a:endParaRPr lang="ko-KR" altLang="en-US" sz="1200" b="1" dirty="0">
              <a:latin typeface="MD솔체" panose="02020603020101020101" pitchFamily="18" charset="-127"/>
              <a:ea typeface="MD솔체" panose="02020603020101020101" pitchFamily="18" charset="-127"/>
            </a:endParaRPr>
          </a:p>
        </p:txBody>
      </p:sp>
      <p:grpSp>
        <p:nvGrpSpPr>
          <p:cNvPr id="15" name="그룹 14"/>
          <p:cNvGrpSpPr/>
          <p:nvPr/>
        </p:nvGrpSpPr>
        <p:grpSpPr>
          <a:xfrm>
            <a:off x="4005856" y="1872313"/>
            <a:ext cx="6380682" cy="2122205"/>
            <a:chOff x="5268907" y="1932698"/>
            <a:chExt cx="6380682" cy="2122205"/>
          </a:xfrm>
        </p:grpSpPr>
        <p:sp>
          <p:nvSpPr>
            <p:cNvPr id="16" name="자유형 15"/>
            <p:cNvSpPr/>
            <p:nvPr/>
          </p:nvSpPr>
          <p:spPr>
            <a:xfrm>
              <a:off x="8782776" y="3116029"/>
              <a:ext cx="2866813" cy="938874"/>
            </a:xfrm>
            <a:custGeom>
              <a:avLst/>
              <a:gdLst>
                <a:gd name="connsiteX0" fmla="*/ 0 w 2866813"/>
                <a:gd name="connsiteY0" fmla="*/ 0 h 1239431"/>
                <a:gd name="connsiteX1" fmla="*/ 2866813 w 2866813"/>
                <a:gd name="connsiteY1" fmla="*/ 0 h 1239431"/>
                <a:gd name="connsiteX2" fmla="*/ 2866813 w 2866813"/>
                <a:gd name="connsiteY2" fmla="*/ 1239431 h 1239431"/>
                <a:gd name="connsiteX3" fmla="*/ 0 w 2866813"/>
                <a:gd name="connsiteY3" fmla="*/ 1239431 h 1239431"/>
                <a:gd name="connsiteX4" fmla="*/ 0 w 2866813"/>
                <a:gd name="connsiteY4" fmla="*/ 0 h 123943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866813" h="1239431">
                  <a:moveTo>
                    <a:pt x="0" y="0"/>
                  </a:moveTo>
                  <a:lnTo>
                    <a:pt x="2866813" y="0"/>
                  </a:lnTo>
                  <a:lnTo>
                    <a:pt x="2866813" y="1239431"/>
                  </a:lnTo>
                  <a:lnTo>
                    <a:pt x="0" y="1239431"/>
                  </a:lnTo>
                  <a:lnTo>
                    <a:pt x="0" y="0"/>
                  </a:lnTo>
                  <a:close/>
                </a:path>
              </a:pathLst>
            </a:custGeom>
          </p:spPr>
          <p:style>
            <a:lnRef idx="0">
              <a:schemeClr val="dk1">
                <a:alpha val="0"/>
                <a:hueOff val="0"/>
                <a:satOff val="0"/>
                <a:lumOff val="0"/>
                <a:alphaOff val="0"/>
              </a:schemeClr>
            </a:lnRef>
            <a:fillRef idx="0">
              <a:schemeClr val="lt1">
                <a:alpha val="0"/>
                <a:hueOff val="0"/>
                <a:satOff val="0"/>
                <a:lumOff val="0"/>
                <a:alphaOff val="0"/>
              </a:schemeClr>
            </a:fillRef>
            <a:effectRef idx="0">
              <a:schemeClr val="lt1">
                <a:alpha val="0"/>
                <a:hueOff val="0"/>
                <a:satOff val="0"/>
                <a:lumOff val="0"/>
                <a:alphaOff val="0"/>
              </a:schemeClr>
            </a:effectRef>
            <a:fontRef idx="minor">
              <a:schemeClr val="tx1">
                <a:hueOff val="0"/>
                <a:satOff val="0"/>
                <a:lumOff val="0"/>
                <a:alphaOff val="0"/>
              </a:schemeClr>
            </a:fontRef>
          </p:style>
          <p:txBody>
            <a:bodyPr spcFirstLastPara="0" vert="horz" wrap="square" lIns="10795" tIns="10795" rIns="10795" bIns="10795" numCol="1" spcCol="1270" anchor="ctr" anchorCtr="0">
              <a:noAutofit/>
            </a:bodyPr>
            <a:lstStyle/>
            <a:p>
              <a:pPr marL="114300" lvl="1" indent="-114300" algn="l" defTabSz="577850">
                <a:lnSpc>
                  <a:spcPct val="90000"/>
                </a:lnSpc>
                <a:spcBef>
                  <a:spcPct val="0"/>
                </a:spcBef>
                <a:spcAft>
                  <a:spcPct val="15000"/>
                </a:spcAft>
                <a:buChar char="••"/>
              </a:pPr>
              <a:r>
                <a:rPr lang="ko-KR" altLang="en-US" sz="1300" kern="1200" dirty="0" smtClean="0">
                  <a:solidFill>
                    <a:schemeClr val="bg1"/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rPr>
                <a:t>주방관리론</a:t>
              </a:r>
              <a:r>
                <a:rPr lang="en-US" altLang="ko-KR" sz="1300" kern="1200" dirty="0" smtClean="0">
                  <a:solidFill>
                    <a:schemeClr val="bg1"/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rPr>
                <a:t>(</a:t>
              </a:r>
              <a:r>
                <a:rPr lang="ko-KR" altLang="en-US" sz="1300" b="1" kern="1200" dirty="0" err="1" smtClean="0">
                  <a:solidFill>
                    <a:srgbClr val="FFFF00"/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rPr>
                <a:t>캡스톤</a:t>
              </a:r>
              <a:r>
                <a:rPr lang="ko-KR" altLang="en-US" sz="1300" b="1" kern="1200" dirty="0" smtClean="0">
                  <a:solidFill>
                    <a:srgbClr val="FFFF00"/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rPr>
                <a:t> 디자인 </a:t>
              </a:r>
              <a:r>
                <a:rPr lang="en-US" altLang="ko-KR" sz="1300" b="1" kern="1200" dirty="0" smtClean="0">
                  <a:solidFill>
                    <a:srgbClr val="FFFF00"/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rPr>
                <a:t>1, MFR</a:t>
              </a:r>
              <a:r>
                <a:rPr lang="en-US" altLang="ko-KR" sz="1300" kern="1200" dirty="0" smtClean="0">
                  <a:solidFill>
                    <a:schemeClr val="bg1"/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rPr>
                <a:t>)</a:t>
              </a:r>
              <a:endParaRPr lang="ko-KR" sz="1300" kern="120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endParaRPr>
            </a:p>
            <a:p>
              <a:pPr marL="114300" lvl="1" indent="-114300" algn="l" defTabSz="577850">
                <a:lnSpc>
                  <a:spcPct val="90000"/>
                </a:lnSpc>
                <a:spcBef>
                  <a:spcPct val="0"/>
                </a:spcBef>
                <a:spcAft>
                  <a:spcPct val="15000"/>
                </a:spcAft>
                <a:buChar char="••"/>
              </a:pPr>
              <a:r>
                <a:rPr lang="ko-KR" altLang="en-US" sz="1300" kern="1200" dirty="0" smtClean="0">
                  <a:solidFill>
                    <a:schemeClr val="bg1"/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rPr>
                <a:t>한식</a:t>
              </a:r>
              <a:r>
                <a:rPr lang="en-US" altLang="ko-KR" sz="1300" kern="1200" dirty="0" smtClean="0">
                  <a:solidFill>
                    <a:schemeClr val="bg1"/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rPr>
                <a:t>, </a:t>
              </a:r>
              <a:r>
                <a:rPr lang="ko-KR" altLang="en-US" sz="1300" kern="1200" dirty="0" smtClean="0">
                  <a:solidFill>
                    <a:schemeClr val="bg1"/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rPr>
                <a:t>양식</a:t>
              </a:r>
              <a:r>
                <a:rPr lang="en-US" altLang="ko-KR" sz="1300" kern="1200" dirty="0" smtClean="0">
                  <a:solidFill>
                    <a:schemeClr val="bg1"/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rPr>
                <a:t>, </a:t>
              </a:r>
              <a:r>
                <a:rPr lang="ko-KR" altLang="en-US" sz="1300" kern="1200" dirty="0" smtClean="0">
                  <a:solidFill>
                    <a:schemeClr val="bg1"/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rPr>
                <a:t>일식</a:t>
              </a:r>
              <a:r>
                <a:rPr lang="en-US" altLang="ko-KR" sz="1300" kern="1200" dirty="0" smtClean="0">
                  <a:solidFill>
                    <a:schemeClr val="bg1"/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rPr>
                <a:t>, </a:t>
              </a:r>
              <a:r>
                <a:rPr lang="ko-KR" altLang="en-US" sz="1300" kern="1200" dirty="0" smtClean="0">
                  <a:solidFill>
                    <a:schemeClr val="bg1"/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rPr>
                <a:t>중식 등</a:t>
              </a:r>
              <a:endParaRPr lang="en-US" altLang="ko-KR" sz="1300" kern="1200" dirty="0" smtClean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endParaRPr>
            </a:p>
            <a:p>
              <a:pPr marL="114300" lvl="1" indent="-114300" algn="l" defTabSz="577850">
                <a:lnSpc>
                  <a:spcPct val="90000"/>
                </a:lnSpc>
                <a:spcBef>
                  <a:spcPct val="0"/>
                </a:spcBef>
                <a:spcAft>
                  <a:spcPct val="15000"/>
                </a:spcAft>
                <a:buChar char="••"/>
              </a:pPr>
              <a:r>
                <a:rPr lang="ko-KR" altLang="en-US" sz="1300" dirty="0" smtClean="0">
                  <a:solidFill>
                    <a:schemeClr val="bg1"/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rPr>
                <a:t>경진대회</a:t>
              </a:r>
              <a:r>
                <a:rPr lang="en-US" altLang="ko-KR" sz="1300" dirty="0" smtClean="0">
                  <a:solidFill>
                    <a:schemeClr val="bg1"/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rPr>
                <a:t>(4-6</a:t>
              </a:r>
              <a:r>
                <a:rPr lang="ko-KR" altLang="en-US" sz="1300" dirty="0" smtClean="0">
                  <a:solidFill>
                    <a:schemeClr val="bg1"/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rPr>
                <a:t>회</a:t>
              </a:r>
              <a:r>
                <a:rPr lang="en-US" altLang="ko-KR" sz="1300" dirty="0" smtClean="0">
                  <a:solidFill>
                    <a:schemeClr val="bg1"/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rPr>
                <a:t>/</a:t>
              </a:r>
              <a:r>
                <a:rPr lang="ko-KR" altLang="en-US" sz="1300" dirty="0" smtClean="0">
                  <a:solidFill>
                    <a:schemeClr val="bg1"/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rPr>
                <a:t>년</a:t>
              </a:r>
              <a:r>
                <a:rPr lang="en-US" altLang="ko-KR" sz="1300" dirty="0" smtClean="0">
                  <a:solidFill>
                    <a:schemeClr val="bg1"/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rPr>
                <a:t>)</a:t>
              </a:r>
              <a:endParaRPr lang="ko-KR" sz="1300" kern="120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endParaRPr>
            </a:p>
          </p:txBody>
        </p:sp>
        <p:sp>
          <p:nvSpPr>
            <p:cNvPr id="17" name="타원형 설명선 16"/>
            <p:cNvSpPr/>
            <p:nvPr/>
          </p:nvSpPr>
          <p:spPr>
            <a:xfrm>
              <a:off x="5268907" y="1932698"/>
              <a:ext cx="846667" cy="573354"/>
            </a:xfrm>
            <a:prstGeom prst="wedgeEllipseCallout">
              <a:avLst>
                <a:gd name="adj1" fmla="val 51333"/>
                <a:gd name="adj2" fmla="val 114184"/>
              </a:avLst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altLang="ko-KR" sz="1200" b="1" dirty="0" smtClean="0">
                  <a:latin typeface="MD솔체" panose="02020603020101020101" pitchFamily="18" charset="-127"/>
                  <a:ea typeface="MD솔체" panose="02020603020101020101" pitchFamily="18" charset="-127"/>
                </a:rPr>
                <a:t>1</a:t>
              </a:r>
              <a:r>
                <a:rPr lang="ko-KR" altLang="en-US" sz="1200" b="1" dirty="0" smtClean="0">
                  <a:latin typeface="MD솔체" panose="02020603020101020101" pitchFamily="18" charset="-127"/>
                  <a:ea typeface="MD솔체" panose="02020603020101020101" pitchFamily="18" charset="-127"/>
                </a:rPr>
                <a:t>학년 </a:t>
              </a:r>
              <a:r>
                <a:rPr lang="en-US" altLang="ko-KR" sz="1200" b="1" dirty="0">
                  <a:latin typeface="MD솔체" panose="02020603020101020101" pitchFamily="18" charset="-127"/>
                  <a:ea typeface="MD솔체" panose="02020603020101020101" pitchFamily="18" charset="-127"/>
                </a:rPr>
                <a:t>2</a:t>
              </a:r>
              <a:r>
                <a:rPr lang="ko-KR" altLang="en-US" sz="1200" b="1" dirty="0" smtClean="0">
                  <a:latin typeface="MD솔체" panose="02020603020101020101" pitchFamily="18" charset="-127"/>
                  <a:ea typeface="MD솔체" panose="02020603020101020101" pitchFamily="18" charset="-127"/>
                </a:rPr>
                <a:t>학기</a:t>
              </a:r>
              <a:endParaRPr lang="ko-KR" altLang="en-US" sz="1200" b="1" dirty="0">
                <a:latin typeface="MD솔체" panose="02020603020101020101" pitchFamily="18" charset="-127"/>
                <a:ea typeface="MD솔체" panose="02020603020101020101" pitchFamily="18" charset="-127"/>
              </a:endParaRPr>
            </a:p>
          </p:txBody>
        </p:sp>
      </p:grpSp>
      <p:grpSp>
        <p:nvGrpSpPr>
          <p:cNvPr id="18" name="그룹 17"/>
          <p:cNvGrpSpPr/>
          <p:nvPr/>
        </p:nvGrpSpPr>
        <p:grpSpPr>
          <a:xfrm>
            <a:off x="8160782" y="4119657"/>
            <a:ext cx="1858477" cy="1719549"/>
            <a:chOff x="9423833" y="4180042"/>
            <a:chExt cx="1858477" cy="1719549"/>
          </a:xfrm>
        </p:grpSpPr>
        <p:sp>
          <p:nvSpPr>
            <p:cNvPr id="19" name="자유형 18"/>
            <p:cNvSpPr/>
            <p:nvPr/>
          </p:nvSpPr>
          <p:spPr>
            <a:xfrm>
              <a:off x="9423833" y="4660160"/>
              <a:ext cx="1858477" cy="1239431"/>
            </a:xfrm>
            <a:custGeom>
              <a:avLst/>
              <a:gdLst>
                <a:gd name="connsiteX0" fmla="*/ 0 w 1858477"/>
                <a:gd name="connsiteY0" fmla="*/ 0 h 1239431"/>
                <a:gd name="connsiteX1" fmla="*/ 1858477 w 1858477"/>
                <a:gd name="connsiteY1" fmla="*/ 0 h 1239431"/>
                <a:gd name="connsiteX2" fmla="*/ 1858477 w 1858477"/>
                <a:gd name="connsiteY2" fmla="*/ 1239431 h 1239431"/>
                <a:gd name="connsiteX3" fmla="*/ 0 w 1858477"/>
                <a:gd name="connsiteY3" fmla="*/ 1239431 h 1239431"/>
                <a:gd name="connsiteX4" fmla="*/ 0 w 1858477"/>
                <a:gd name="connsiteY4" fmla="*/ 0 h 123943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858477" h="1239431">
                  <a:moveTo>
                    <a:pt x="0" y="0"/>
                  </a:moveTo>
                  <a:lnTo>
                    <a:pt x="1858477" y="0"/>
                  </a:lnTo>
                  <a:lnTo>
                    <a:pt x="1858477" y="1239431"/>
                  </a:lnTo>
                  <a:lnTo>
                    <a:pt x="0" y="1239431"/>
                  </a:lnTo>
                  <a:lnTo>
                    <a:pt x="0" y="0"/>
                  </a:lnTo>
                  <a:close/>
                </a:path>
              </a:pathLst>
            </a:custGeom>
          </p:spPr>
          <p:style>
            <a:lnRef idx="0">
              <a:schemeClr val="dk1">
                <a:alpha val="0"/>
                <a:hueOff val="0"/>
                <a:satOff val="0"/>
                <a:lumOff val="0"/>
                <a:alphaOff val="0"/>
              </a:schemeClr>
            </a:lnRef>
            <a:fillRef idx="0">
              <a:schemeClr val="lt1">
                <a:alpha val="0"/>
                <a:hueOff val="0"/>
                <a:satOff val="0"/>
                <a:lumOff val="0"/>
                <a:alphaOff val="0"/>
              </a:schemeClr>
            </a:fillRef>
            <a:effectRef idx="0">
              <a:schemeClr val="lt1">
                <a:alpha val="0"/>
                <a:hueOff val="0"/>
                <a:satOff val="0"/>
                <a:lumOff val="0"/>
                <a:alphaOff val="0"/>
              </a:schemeClr>
            </a:effectRef>
            <a:fontRef idx="minor">
              <a:schemeClr val="tx1">
                <a:hueOff val="0"/>
                <a:satOff val="0"/>
                <a:lumOff val="0"/>
                <a:alphaOff val="0"/>
              </a:schemeClr>
            </a:fontRef>
          </p:style>
          <p:txBody>
            <a:bodyPr spcFirstLastPara="0" vert="horz" wrap="square" lIns="7620" tIns="7620" rIns="7620" bIns="7620" numCol="1" spcCol="1270" anchor="ctr" anchorCtr="0">
              <a:noAutofit/>
            </a:bodyPr>
            <a:lstStyle/>
            <a:p>
              <a:pPr marL="0" marR="0" lvl="0" indent="0" algn="l" defTabSz="914400" eaLnBrk="1" fontAlgn="auto" latinLnBrk="0" hangingPunct="1">
                <a:lnSpc>
                  <a:spcPct val="100000"/>
                </a:lnSpc>
                <a:spcBef>
                  <a:spcPct val="0"/>
                </a:spcBef>
                <a:spcAft>
                  <a:spcPts val="0"/>
                </a:spcAft>
                <a:buClrTx/>
                <a:buSzTx/>
                <a:buFontTx/>
                <a:buChar char="••"/>
                <a:tabLst/>
                <a:defRPr/>
              </a:pPr>
              <a:r>
                <a:rPr lang="ko-KR" altLang="en-US" sz="1200" kern="1200" dirty="0" smtClean="0">
                  <a:solidFill>
                    <a:schemeClr val="bg1"/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rPr>
                <a:t> </a:t>
              </a:r>
              <a:r>
                <a:rPr lang="ko-KR" altLang="en-US" sz="1200" b="1" kern="1200" dirty="0" smtClean="0">
                  <a:solidFill>
                    <a:srgbClr val="FFFF00"/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rPr>
                <a:t>외식창업실무</a:t>
              </a:r>
              <a:endParaRPr lang="ko-KR" altLang="en-US" sz="1200" b="1" kern="1200" dirty="0">
                <a:solidFill>
                  <a:srgbClr val="FFFF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endParaRPr>
            </a:p>
            <a:p>
              <a:pPr marL="0" marR="0" lvl="0" indent="0" algn="l" defTabSz="914400" eaLnBrk="1" fontAlgn="auto" latinLnBrk="0" hangingPunct="1">
                <a:lnSpc>
                  <a:spcPct val="100000"/>
                </a:lnSpc>
                <a:spcBef>
                  <a:spcPct val="0"/>
                </a:spcBef>
                <a:spcAft>
                  <a:spcPts val="0"/>
                </a:spcAft>
                <a:buClrTx/>
                <a:buSzTx/>
                <a:buFontTx/>
                <a:buChar char="••"/>
                <a:tabLst/>
                <a:defRPr/>
              </a:pPr>
              <a:r>
                <a:rPr lang="ko-KR" altLang="en-US" sz="1200" b="1" kern="1200" dirty="0" smtClean="0">
                  <a:solidFill>
                    <a:srgbClr val="FFFF00"/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rPr>
                <a:t> </a:t>
              </a:r>
              <a:r>
                <a:rPr lang="ko-KR" altLang="en-US" sz="1200" b="1" kern="1200" dirty="0" err="1" smtClean="0">
                  <a:solidFill>
                    <a:srgbClr val="FFFF00"/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rPr>
                <a:t>캡스톤</a:t>
              </a:r>
              <a:r>
                <a:rPr lang="ko-KR" altLang="en-US" sz="1200" b="1" kern="1200" dirty="0" smtClean="0">
                  <a:solidFill>
                    <a:srgbClr val="FFFF00"/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rPr>
                <a:t> 디자인</a:t>
              </a:r>
              <a:r>
                <a:rPr lang="en-US" altLang="ko-KR" sz="1200" b="1" kern="1200" dirty="0" smtClean="0">
                  <a:solidFill>
                    <a:srgbClr val="FFFF00"/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rPr>
                <a:t>2</a:t>
              </a:r>
              <a:endParaRPr lang="ko-KR" altLang="ko-KR" sz="1200" b="1" kern="1200" dirty="0" smtClean="0">
                <a:solidFill>
                  <a:srgbClr val="FFFF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endParaRPr>
            </a:p>
          </p:txBody>
        </p:sp>
        <p:sp>
          <p:nvSpPr>
            <p:cNvPr id="20" name="타원형 설명선 19"/>
            <p:cNvSpPr/>
            <p:nvPr/>
          </p:nvSpPr>
          <p:spPr>
            <a:xfrm>
              <a:off x="9514741" y="4180042"/>
              <a:ext cx="846667" cy="573354"/>
            </a:xfrm>
            <a:prstGeom prst="wedgeEllipseCallout">
              <a:avLst>
                <a:gd name="adj1" fmla="val -91500"/>
                <a:gd name="adj2" fmla="val 56593"/>
              </a:avLst>
            </a:prstGeom>
            <a:solidFill>
              <a:schemeClr val="accent6">
                <a:lumMod val="75000"/>
              </a:schemeClr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altLang="ko-KR" sz="1200" b="1" dirty="0">
                  <a:latin typeface="MD솔체" panose="02020603020101020101" pitchFamily="18" charset="-127"/>
                  <a:ea typeface="MD솔체" panose="02020603020101020101" pitchFamily="18" charset="-127"/>
                </a:rPr>
                <a:t>2</a:t>
              </a:r>
              <a:r>
                <a:rPr lang="ko-KR" altLang="en-US" sz="1200" b="1" dirty="0" smtClean="0">
                  <a:latin typeface="MD솔체" panose="02020603020101020101" pitchFamily="18" charset="-127"/>
                  <a:ea typeface="MD솔체" panose="02020603020101020101" pitchFamily="18" charset="-127"/>
                </a:rPr>
                <a:t>학년 </a:t>
              </a:r>
              <a:r>
                <a:rPr lang="en-US" altLang="ko-KR" sz="1200" b="1" dirty="0" smtClean="0">
                  <a:latin typeface="MD솔체" panose="02020603020101020101" pitchFamily="18" charset="-127"/>
                  <a:ea typeface="MD솔체" panose="02020603020101020101" pitchFamily="18" charset="-127"/>
                </a:rPr>
                <a:t>1</a:t>
              </a:r>
              <a:r>
                <a:rPr lang="ko-KR" altLang="en-US" sz="1200" b="1" dirty="0" smtClean="0">
                  <a:latin typeface="MD솔체" panose="02020603020101020101" pitchFamily="18" charset="-127"/>
                  <a:ea typeface="MD솔체" panose="02020603020101020101" pitchFamily="18" charset="-127"/>
                </a:rPr>
                <a:t>학기</a:t>
              </a:r>
              <a:endParaRPr lang="ko-KR" altLang="en-US" sz="1200" b="1" dirty="0">
                <a:latin typeface="MD솔체" panose="02020603020101020101" pitchFamily="18" charset="-127"/>
                <a:ea typeface="MD솔체" panose="02020603020101020101" pitchFamily="18" charset="-127"/>
              </a:endParaRPr>
            </a:p>
          </p:txBody>
        </p:sp>
      </p:grpSp>
      <p:sp>
        <p:nvSpPr>
          <p:cNvPr id="21" name="직사각형 20"/>
          <p:cNvSpPr/>
          <p:nvPr/>
        </p:nvSpPr>
        <p:spPr>
          <a:xfrm>
            <a:off x="7894344" y="6180422"/>
            <a:ext cx="2608406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ko-KR" b="1" dirty="0" smtClean="0">
                <a:solidFill>
                  <a:schemeClr val="bg1"/>
                </a:solidFill>
                <a:latin typeface="MD솔체" panose="02020603020101020101" pitchFamily="18" charset="-127"/>
                <a:ea typeface="MD솔체" panose="02020603020101020101" pitchFamily="18" charset="-127"/>
              </a:rPr>
              <a:t>&lt;</a:t>
            </a:r>
            <a:r>
              <a:rPr lang="ko-KR" altLang="en-US" b="1" dirty="0" smtClean="0">
                <a:solidFill>
                  <a:schemeClr val="bg1"/>
                </a:solidFill>
                <a:latin typeface="MD솔체" panose="02020603020101020101" pitchFamily="18" charset="-127"/>
                <a:ea typeface="MD솔체" panose="02020603020101020101" pitchFamily="18" charset="-127"/>
              </a:rPr>
              <a:t>조리교육의 시스템화</a:t>
            </a:r>
            <a:r>
              <a:rPr lang="en-US" altLang="ko-KR" b="1" dirty="0" smtClean="0">
                <a:solidFill>
                  <a:schemeClr val="bg1"/>
                </a:solidFill>
                <a:latin typeface="MD솔체" panose="02020603020101020101" pitchFamily="18" charset="-127"/>
                <a:ea typeface="MD솔체" panose="02020603020101020101" pitchFamily="18" charset="-127"/>
              </a:rPr>
              <a:t>&gt;</a:t>
            </a:r>
            <a:endParaRPr lang="en-US" altLang="ko-KR" b="1" dirty="0">
              <a:solidFill>
                <a:schemeClr val="bg1"/>
              </a:solidFill>
              <a:latin typeface="MD솔체" panose="02020603020101020101" pitchFamily="18" charset="-127"/>
              <a:ea typeface="MD솔체" panose="02020603020101020101" pitchFamily="18" charset="-127"/>
            </a:endParaRPr>
          </a:p>
        </p:txBody>
      </p:sp>
      <p:sp>
        <p:nvSpPr>
          <p:cNvPr id="22" name="왼쪽 화살표 21"/>
          <p:cNvSpPr/>
          <p:nvPr/>
        </p:nvSpPr>
        <p:spPr>
          <a:xfrm>
            <a:off x="3986042" y="4814865"/>
            <a:ext cx="1661570" cy="556511"/>
          </a:xfrm>
          <a:prstGeom prst="leftArrow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600" b="1" dirty="0" smtClean="0">
                <a:solidFill>
                  <a:schemeClr val="bg1"/>
                </a:solidFill>
              </a:rPr>
              <a:t>레스토랑 실습</a:t>
            </a:r>
            <a:endParaRPr lang="ko-KR" altLang="en-US" sz="1600" b="1" dirty="0">
              <a:solidFill>
                <a:schemeClr val="bg1"/>
              </a:solidFill>
            </a:endParaRPr>
          </a:p>
        </p:txBody>
      </p:sp>
      <p:grpSp>
        <p:nvGrpSpPr>
          <p:cNvPr id="23" name="그룹 22"/>
          <p:cNvGrpSpPr/>
          <p:nvPr/>
        </p:nvGrpSpPr>
        <p:grpSpPr>
          <a:xfrm>
            <a:off x="4005856" y="5573135"/>
            <a:ext cx="1466871" cy="948288"/>
            <a:chOff x="5268907" y="5633520"/>
            <a:chExt cx="1466871" cy="948288"/>
          </a:xfrm>
        </p:grpSpPr>
        <p:sp>
          <p:nvSpPr>
            <p:cNvPr id="24" name="타원형 설명선 23"/>
            <p:cNvSpPr/>
            <p:nvPr/>
          </p:nvSpPr>
          <p:spPr>
            <a:xfrm>
              <a:off x="5311427" y="5633520"/>
              <a:ext cx="846667" cy="486623"/>
            </a:xfrm>
            <a:prstGeom prst="wedgeEllipseCallout">
              <a:avLst>
                <a:gd name="adj1" fmla="val 33155"/>
                <a:gd name="adj2" fmla="val -111618"/>
              </a:avLst>
            </a:prstGeom>
            <a:solidFill>
              <a:schemeClr val="accent4">
                <a:lumMod val="75000"/>
              </a:schemeClr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altLang="ko-KR" sz="1200" b="1" dirty="0" smtClean="0">
                  <a:latin typeface="MD솔체" panose="02020603020101020101" pitchFamily="18" charset="-127"/>
                  <a:ea typeface="MD솔체" panose="02020603020101020101" pitchFamily="18" charset="-127"/>
                </a:rPr>
                <a:t>2</a:t>
              </a:r>
              <a:r>
                <a:rPr lang="ko-KR" altLang="en-US" sz="1200" b="1" dirty="0" smtClean="0">
                  <a:latin typeface="MD솔체" panose="02020603020101020101" pitchFamily="18" charset="-127"/>
                  <a:ea typeface="MD솔체" panose="02020603020101020101" pitchFamily="18" charset="-127"/>
                </a:rPr>
                <a:t>학년 </a:t>
              </a:r>
              <a:r>
                <a:rPr lang="en-US" altLang="ko-KR" sz="1200" b="1" dirty="0">
                  <a:latin typeface="MD솔체" panose="02020603020101020101" pitchFamily="18" charset="-127"/>
                  <a:ea typeface="MD솔체" panose="02020603020101020101" pitchFamily="18" charset="-127"/>
                </a:rPr>
                <a:t>2</a:t>
              </a:r>
              <a:r>
                <a:rPr lang="ko-KR" altLang="en-US" sz="1200" b="1" dirty="0" smtClean="0">
                  <a:latin typeface="MD솔체" panose="02020603020101020101" pitchFamily="18" charset="-127"/>
                  <a:ea typeface="MD솔체" panose="02020603020101020101" pitchFamily="18" charset="-127"/>
                </a:rPr>
                <a:t>학기</a:t>
              </a:r>
              <a:endParaRPr lang="ko-KR" altLang="en-US" sz="1200" b="1" dirty="0">
                <a:latin typeface="MD솔체" panose="02020603020101020101" pitchFamily="18" charset="-127"/>
                <a:ea typeface="MD솔체" panose="02020603020101020101" pitchFamily="18" charset="-127"/>
              </a:endParaRPr>
            </a:p>
          </p:txBody>
        </p:sp>
        <p:sp>
          <p:nvSpPr>
            <p:cNvPr id="25" name="TextBox 24"/>
            <p:cNvSpPr txBox="1"/>
            <p:nvPr/>
          </p:nvSpPr>
          <p:spPr>
            <a:xfrm>
              <a:off x="5268907" y="6120143"/>
              <a:ext cx="1466871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171450" indent="-171450">
                <a:buFont typeface="Arial" panose="020B0604020202020204" pitchFamily="34" charset="0"/>
                <a:buChar char="•"/>
              </a:pPr>
              <a:r>
                <a:rPr lang="ko-KR" altLang="en-US" sz="1200" dirty="0" err="1" smtClean="0">
                  <a:solidFill>
                    <a:schemeClr val="bg1"/>
                  </a:solidFill>
                </a:rPr>
                <a:t>솔파인레스토랑</a:t>
              </a:r>
              <a:endParaRPr lang="en-US" altLang="ko-KR" sz="1200" dirty="0" smtClean="0">
                <a:solidFill>
                  <a:schemeClr val="bg1"/>
                </a:solidFill>
              </a:endParaRPr>
            </a:p>
            <a:p>
              <a:pPr marL="171450" indent="-171450">
                <a:buFont typeface="Arial" panose="020B0604020202020204" pitchFamily="34" charset="0"/>
                <a:buChar char="•"/>
              </a:pPr>
              <a:r>
                <a:rPr lang="ko-KR" altLang="en-US" sz="1200" dirty="0" smtClean="0">
                  <a:solidFill>
                    <a:schemeClr val="bg1"/>
                  </a:solidFill>
                </a:rPr>
                <a:t>산업체현장실습</a:t>
              </a:r>
              <a:endParaRPr lang="ko-KR" altLang="en-US" sz="1200" dirty="0">
                <a:solidFill>
                  <a:schemeClr val="bg1"/>
                </a:solidFill>
              </a:endParaRPr>
            </a:p>
          </p:txBody>
        </p:sp>
      </p:grpSp>
      <p:pic>
        <p:nvPicPr>
          <p:cNvPr id="26" name="그림 25"/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3937" b="100000" l="9455" r="96364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342752" y="5357004"/>
            <a:ext cx="1294859" cy="1195978"/>
          </a:xfrm>
          <a:prstGeom prst="rect">
            <a:avLst/>
          </a:prstGeom>
        </p:spPr>
      </p:pic>
      <p:sp>
        <p:nvSpPr>
          <p:cNvPr id="27" name="직사각형 26"/>
          <p:cNvSpPr/>
          <p:nvPr/>
        </p:nvSpPr>
        <p:spPr>
          <a:xfrm>
            <a:off x="126819" y="2671079"/>
            <a:ext cx="3576867" cy="1323439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n-US" altLang="ko-KR" sz="4000" b="1" cap="none" spc="0" dirty="0" smtClean="0">
                <a:ln w="12700">
                  <a:solidFill>
                    <a:schemeClr val="tx2">
                      <a:lumMod val="75000"/>
                    </a:schemeClr>
                  </a:solidFill>
                  <a:prstDash val="solid"/>
                </a:ln>
                <a:pattFill prst="dkUpDiag">
                  <a:fgClr>
                    <a:schemeClr val="tx2"/>
                  </a:fgClr>
                  <a:bgClr>
                    <a:schemeClr val="tx2">
                      <a:lumMod val="20000"/>
                      <a:lumOff val="80000"/>
                    </a:schemeClr>
                  </a:bgClr>
                </a:pattFill>
                <a:effectLst>
                  <a:outerShdw dist="38100" dir="2640000" algn="bl" rotWithShape="0">
                    <a:schemeClr val="tx2">
                      <a:lumMod val="75000"/>
                    </a:schemeClr>
                  </a:outerShdw>
                </a:effectLst>
              </a:rPr>
              <a:t>Basic to professional</a:t>
            </a:r>
            <a:endParaRPr lang="en-US" altLang="ko-KR" sz="4000" b="1" cap="none" spc="0" dirty="0">
              <a:ln w="12700">
                <a:solidFill>
                  <a:schemeClr val="tx2">
                    <a:lumMod val="75000"/>
                  </a:schemeClr>
                </a:solidFill>
                <a:prstDash val="solid"/>
              </a:ln>
              <a:pattFill prst="dkUpDiag">
                <a:fgClr>
                  <a:schemeClr val="tx2"/>
                </a:fgClr>
                <a:bgClr>
                  <a:schemeClr val="tx2">
                    <a:lumMod val="20000"/>
                    <a:lumOff val="80000"/>
                  </a:schemeClr>
                </a:bgClr>
              </a:pattFill>
              <a:effectLst>
                <a:outerShdw dist="38100" dir="2640000" algn="bl" rotWithShape="0">
                  <a:schemeClr val="tx2">
                    <a:lumMod val="75000"/>
                  </a:scheme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61167080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32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3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42" dur="2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47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" presetID="21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50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55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6" fill="hold">
                      <p:stCondLst>
                        <p:cond delay="indefinite"/>
                      </p:stCondLst>
                      <p:childTnLst>
                        <p:par>
                          <p:cTn id="57" fill="hold">
                            <p:stCondLst>
                              <p:cond delay="0"/>
                            </p:stCondLst>
                            <p:childTnLst>
                              <p:par>
                                <p:cTn id="58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60" dur="2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1" fill="hold">
                      <p:stCondLst>
                        <p:cond delay="indefinite"/>
                      </p:stCondLst>
                      <p:childTnLst>
                        <p:par>
                          <p:cTn id="62" fill="hold">
                            <p:stCondLst>
                              <p:cond delay="0"/>
                            </p:stCondLst>
                            <p:childTnLst>
                              <p:par>
                                <p:cTn id="63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65" dur="2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8" grpId="0"/>
      <p:bldP spid="10" grpId="0"/>
      <p:bldP spid="14" grpId="0" animBg="1"/>
      <p:bldP spid="22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위쪽 화살표 설명선 13"/>
          <p:cNvSpPr/>
          <p:nvPr/>
        </p:nvSpPr>
        <p:spPr>
          <a:xfrm>
            <a:off x="5572883" y="805912"/>
            <a:ext cx="3128017" cy="5331417"/>
          </a:xfrm>
          <a:prstGeom prst="upArrowCallout">
            <a:avLst>
              <a:gd name="adj1" fmla="val 9511"/>
              <a:gd name="adj2" fmla="val 15519"/>
              <a:gd name="adj3" fmla="val 20588"/>
              <a:gd name="adj4" fmla="val 8667"/>
            </a:avLst>
          </a:prstGeom>
          <a:solidFill>
            <a:schemeClr val="accent5">
              <a:lumMod val="20000"/>
              <a:lumOff val="80000"/>
            </a:schemeClr>
          </a:solidFill>
          <a:ln>
            <a:solidFill>
              <a:schemeClr val="accent5">
                <a:lumMod val="20000"/>
                <a:lumOff val="8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b="1" dirty="0" err="1">
                <a:solidFill>
                  <a:schemeClr val="bg1"/>
                </a:solidFill>
              </a:rPr>
              <a:t>외식조리과</a:t>
            </a:r>
            <a:r>
              <a:rPr lang="ko-KR" altLang="en-US" b="1" dirty="0">
                <a:solidFill>
                  <a:schemeClr val="bg1"/>
                </a:solidFill>
              </a:rPr>
              <a:t> </a:t>
            </a:r>
            <a:r>
              <a:rPr lang="ko-KR" altLang="en-US" b="1" dirty="0" smtClean="0">
                <a:solidFill>
                  <a:schemeClr val="bg1"/>
                </a:solidFill>
              </a:rPr>
              <a:t>교과목 </a:t>
            </a:r>
            <a:r>
              <a:rPr lang="ko-KR" altLang="en-US" b="1" dirty="0">
                <a:solidFill>
                  <a:schemeClr val="bg1"/>
                </a:solidFill>
              </a:rPr>
              <a:t>흐름도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2015790" y="5059602"/>
            <a:ext cx="2048856" cy="369332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pPr algn="ctr"/>
            <a:r>
              <a:rPr lang="en-US" altLang="ko-KR" b="1" dirty="0"/>
              <a:t>&lt;1</a:t>
            </a:r>
            <a:r>
              <a:rPr lang="ko-KR" altLang="en-US" b="1" dirty="0"/>
              <a:t>학년 </a:t>
            </a:r>
            <a:r>
              <a:rPr lang="en-US" altLang="ko-KR" b="1" dirty="0"/>
              <a:t>1</a:t>
            </a:r>
            <a:r>
              <a:rPr lang="ko-KR" altLang="en-US" b="1" dirty="0"/>
              <a:t>학기</a:t>
            </a:r>
            <a:r>
              <a:rPr lang="en-US" altLang="ko-KR" b="1" dirty="0"/>
              <a:t>&gt;</a:t>
            </a:r>
            <a:endParaRPr lang="ko-KR" altLang="en-US" b="1" dirty="0"/>
          </a:p>
        </p:txBody>
      </p:sp>
      <p:sp>
        <p:nvSpPr>
          <p:cNvPr id="6" name="TextBox 5"/>
          <p:cNvSpPr txBox="1"/>
          <p:nvPr/>
        </p:nvSpPr>
        <p:spPr>
          <a:xfrm>
            <a:off x="4345254" y="5070108"/>
            <a:ext cx="5583274" cy="369332"/>
          </a:xfrm>
          <a:prstGeom prst="rect">
            <a:avLst/>
          </a:prstGeom>
          <a:solidFill>
            <a:schemeClr val="accent5">
              <a:lumMod val="60000"/>
              <a:lumOff val="40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en-US" altLang="ko-KR" b="1" dirty="0" smtClean="0">
                <a:solidFill>
                  <a:srgbClr val="FF0000"/>
                </a:solidFill>
              </a:rPr>
              <a:t>[</a:t>
            </a:r>
            <a:r>
              <a:rPr lang="ko-KR" altLang="en-US" b="1" dirty="0" smtClean="0">
                <a:solidFill>
                  <a:srgbClr val="FF0000"/>
                </a:solidFill>
              </a:rPr>
              <a:t>기초 조리  </a:t>
            </a:r>
            <a:r>
              <a:rPr lang="en-US" altLang="ko-KR" b="1" dirty="0">
                <a:solidFill>
                  <a:srgbClr val="FF0000"/>
                </a:solidFill>
              </a:rPr>
              <a:t>1</a:t>
            </a:r>
            <a:r>
              <a:rPr lang="en-US" altLang="ko-KR" b="1" dirty="0" smtClean="0">
                <a:solidFill>
                  <a:srgbClr val="FF0000"/>
                </a:solidFill>
              </a:rPr>
              <a:t>,  </a:t>
            </a:r>
            <a:r>
              <a:rPr lang="en-US" altLang="ko-KR" b="1" dirty="0">
                <a:solidFill>
                  <a:srgbClr val="FF0000"/>
                </a:solidFill>
              </a:rPr>
              <a:t>2, </a:t>
            </a:r>
            <a:r>
              <a:rPr lang="en-US" altLang="ko-KR" b="1" dirty="0" smtClean="0">
                <a:solidFill>
                  <a:srgbClr val="FF0000"/>
                </a:solidFill>
              </a:rPr>
              <a:t> 3</a:t>
            </a:r>
            <a:r>
              <a:rPr lang="en-US" altLang="ko-KR" b="1" dirty="0">
                <a:solidFill>
                  <a:srgbClr val="FF0000"/>
                </a:solidFill>
              </a:rPr>
              <a:t>, </a:t>
            </a:r>
            <a:r>
              <a:rPr lang="en-US" altLang="ko-KR" b="1" dirty="0" smtClean="0">
                <a:solidFill>
                  <a:srgbClr val="FF0000"/>
                </a:solidFill>
              </a:rPr>
              <a:t> 4] </a:t>
            </a:r>
            <a:r>
              <a:rPr lang="ko-KR" altLang="en-US" dirty="0" smtClean="0">
                <a:solidFill>
                  <a:schemeClr val="bg1"/>
                </a:solidFill>
                <a:latin typeface="+mj-ea"/>
                <a:ea typeface="+mj-ea"/>
              </a:rPr>
              <a:t>조리 입문</a:t>
            </a:r>
            <a:r>
              <a:rPr lang="en-US" altLang="ko-KR" dirty="0" smtClean="0">
                <a:solidFill>
                  <a:schemeClr val="bg1"/>
                </a:solidFill>
                <a:latin typeface="+mj-ea"/>
                <a:ea typeface="+mj-ea"/>
              </a:rPr>
              <a:t>, </a:t>
            </a:r>
            <a:r>
              <a:rPr lang="ko-KR" altLang="en-US" dirty="0" smtClean="0">
                <a:solidFill>
                  <a:schemeClr val="bg1"/>
                </a:solidFill>
                <a:latin typeface="+mj-ea"/>
                <a:ea typeface="+mj-ea"/>
              </a:rPr>
              <a:t>조리 수학</a:t>
            </a:r>
            <a:r>
              <a:rPr lang="en-US" altLang="ko-KR" dirty="0">
                <a:solidFill>
                  <a:schemeClr val="bg1"/>
                </a:solidFill>
                <a:latin typeface="+mj-ea"/>
                <a:ea typeface="+mj-ea"/>
              </a:rPr>
              <a:t>, </a:t>
            </a:r>
            <a:r>
              <a:rPr lang="ko-KR" altLang="en-US" dirty="0" smtClean="0">
                <a:solidFill>
                  <a:schemeClr val="bg1"/>
                </a:solidFill>
                <a:latin typeface="+mj-ea"/>
                <a:ea typeface="+mj-ea"/>
              </a:rPr>
              <a:t>영어</a:t>
            </a:r>
            <a:endParaRPr lang="ko-KR" altLang="en-US" dirty="0">
              <a:solidFill>
                <a:schemeClr val="bg1"/>
              </a:solidFill>
              <a:latin typeface="+mj-ea"/>
              <a:ea typeface="+mj-ea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2060607" y="4086274"/>
            <a:ext cx="1761009" cy="369332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pPr algn="ctr"/>
            <a:r>
              <a:rPr lang="en-US" altLang="ko-KR" dirty="0"/>
              <a:t>&lt;1</a:t>
            </a:r>
            <a:r>
              <a:rPr lang="ko-KR" altLang="en-US" dirty="0"/>
              <a:t>학년 </a:t>
            </a:r>
            <a:r>
              <a:rPr lang="en-US" altLang="ko-KR" dirty="0"/>
              <a:t>2</a:t>
            </a:r>
            <a:r>
              <a:rPr lang="ko-KR" altLang="en-US" dirty="0"/>
              <a:t>학기</a:t>
            </a:r>
            <a:r>
              <a:rPr lang="en-US" altLang="ko-KR" dirty="0"/>
              <a:t>&gt;</a:t>
            </a:r>
            <a:endParaRPr lang="ko-KR" altLang="en-US" dirty="0"/>
          </a:p>
        </p:txBody>
      </p:sp>
      <p:sp>
        <p:nvSpPr>
          <p:cNvPr id="9" name="TextBox 8"/>
          <p:cNvSpPr txBox="1"/>
          <p:nvPr/>
        </p:nvSpPr>
        <p:spPr>
          <a:xfrm>
            <a:off x="4605265" y="4455606"/>
            <a:ext cx="5063252" cy="338554"/>
          </a:xfrm>
          <a:prstGeom prst="rect">
            <a:avLst/>
          </a:prstGeom>
          <a:solidFill>
            <a:schemeClr val="accent5">
              <a:lumMod val="75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en-US" altLang="ko-KR" sz="1600" b="1" dirty="0" smtClean="0">
                <a:solidFill>
                  <a:srgbClr val="FF0000"/>
                </a:solidFill>
              </a:rPr>
              <a:t>[</a:t>
            </a:r>
            <a:r>
              <a:rPr lang="ko-KR" altLang="en-US" sz="1600" b="1" dirty="0" smtClean="0">
                <a:solidFill>
                  <a:srgbClr val="FF0000"/>
                </a:solidFill>
              </a:rPr>
              <a:t>레스토랑디자인</a:t>
            </a:r>
            <a:r>
              <a:rPr lang="en-US" altLang="ko-KR" sz="1600" b="1" dirty="0" smtClean="0">
                <a:solidFill>
                  <a:srgbClr val="FF0000"/>
                </a:solidFill>
              </a:rPr>
              <a:t>]</a:t>
            </a:r>
            <a:r>
              <a:rPr lang="en-US" altLang="ko-KR" sz="1600" dirty="0" smtClean="0">
                <a:solidFill>
                  <a:schemeClr val="bg1"/>
                </a:solidFill>
              </a:rPr>
              <a:t>, </a:t>
            </a:r>
            <a:r>
              <a:rPr lang="en-US" altLang="ko-KR" sz="1200" dirty="0" smtClean="0">
                <a:solidFill>
                  <a:schemeClr val="bg1"/>
                </a:solidFill>
              </a:rPr>
              <a:t>Butcher</a:t>
            </a:r>
            <a:r>
              <a:rPr lang="en-US" altLang="ko-KR" sz="1200" dirty="0">
                <a:solidFill>
                  <a:schemeClr val="bg1"/>
                </a:solidFill>
              </a:rPr>
              <a:t>, </a:t>
            </a:r>
            <a:r>
              <a:rPr lang="ko-KR" altLang="en-US" sz="1200" dirty="0">
                <a:solidFill>
                  <a:schemeClr val="bg1"/>
                </a:solidFill>
              </a:rPr>
              <a:t>한식</a:t>
            </a:r>
            <a:r>
              <a:rPr lang="en-US" altLang="ko-KR" sz="1200" dirty="0">
                <a:solidFill>
                  <a:schemeClr val="bg1"/>
                </a:solidFill>
              </a:rPr>
              <a:t>, </a:t>
            </a:r>
            <a:r>
              <a:rPr lang="ko-KR" altLang="en-US" sz="1200" dirty="0" smtClean="0">
                <a:solidFill>
                  <a:schemeClr val="bg1"/>
                </a:solidFill>
              </a:rPr>
              <a:t>이태리</a:t>
            </a:r>
            <a:r>
              <a:rPr lang="en-US" altLang="ko-KR" sz="1200" dirty="0" smtClean="0">
                <a:solidFill>
                  <a:schemeClr val="bg1"/>
                </a:solidFill>
              </a:rPr>
              <a:t>, </a:t>
            </a:r>
            <a:r>
              <a:rPr lang="ko-KR" altLang="en-US" sz="1200" dirty="0" err="1" smtClean="0">
                <a:solidFill>
                  <a:schemeClr val="bg1"/>
                </a:solidFill>
              </a:rPr>
              <a:t>가드망저</a:t>
            </a:r>
            <a:r>
              <a:rPr lang="en-US" altLang="ko-KR" sz="1200" dirty="0" smtClean="0">
                <a:solidFill>
                  <a:schemeClr val="bg1"/>
                </a:solidFill>
              </a:rPr>
              <a:t>,</a:t>
            </a:r>
            <a:r>
              <a:rPr lang="ko-KR" altLang="en-US" sz="1200" b="1" dirty="0">
                <a:solidFill>
                  <a:srgbClr val="FF0000"/>
                </a:solidFill>
              </a:rPr>
              <a:t> </a:t>
            </a:r>
            <a:r>
              <a:rPr lang="ko-KR" altLang="en-US" sz="1200" b="1" dirty="0" smtClean="0">
                <a:solidFill>
                  <a:srgbClr val="FFFF00"/>
                </a:solidFill>
              </a:rPr>
              <a:t>조리실기평가</a:t>
            </a:r>
            <a:r>
              <a:rPr lang="en-US" altLang="ko-KR" sz="1200" dirty="0" smtClean="0">
                <a:solidFill>
                  <a:schemeClr val="bg1"/>
                </a:solidFill>
              </a:rPr>
              <a:t> </a:t>
            </a:r>
            <a:endParaRPr lang="ko-KR" altLang="en-US" sz="1200" dirty="0">
              <a:solidFill>
                <a:schemeClr val="bg1"/>
              </a:solidFill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2060606" y="2890747"/>
            <a:ext cx="1761009" cy="369332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pPr algn="ctr"/>
            <a:r>
              <a:rPr lang="en-US" altLang="ko-KR" dirty="0"/>
              <a:t>&lt;2</a:t>
            </a:r>
            <a:r>
              <a:rPr lang="ko-KR" altLang="en-US" dirty="0"/>
              <a:t>학년 </a:t>
            </a:r>
            <a:r>
              <a:rPr lang="en-US" altLang="ko-KR" dirty="0"/>
              <a:t>1</a:t>
            </a:r>
            <a:r>
              <a:rPr lang="ko-KR" altLang="en-US" dirty="0"/>
              <a:t>학기</a:t>
            </a:r>
            <a:r>
              <a:rPr lang="en-US" altLang="ko-KR" dirty="0"/>
              <a:t>&gt;</a:t>
            </a:r>
            <a:endParaRPr lang="ko-KR" altLang="en-US" dirty="0"/>
          </a:p>
        </p:txBody>
      </p:sp>
      <p:sp>
        <p:nvSpPr>
          <p:cNvPr id="11" name="TextBox 10"/>
          <p:cNvSpPr txBox="1"/>
          <p:nvPr/>
        </p:nvSpPr>
        <p:spPr>
          <a:xfrm>
            <a:off x="2075881" y="1695220"/>
            <a:ext cx="1761009" cy="369332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pPr algn="ctr"/>
            <a:r>
              <a:rPr lang="en-US" altLang="ko-KR" dirty="0"/>
              <a:t>&lt;2</a:t>
            </a:r>
            <a:r>
              <a:rPr lang="ko-KR" altLang="en-US" dirty="0"/>
              <a:t>학년 </a:t>
            </a:r>
            <a:r>
              <a:rPr lang="en-US" altLang="ko-KR" dirty="0"/>
              <a:t>2</a:t>
            </a:r>
            <a:r>
              <a:rPr lang="ko-KR" altLang="en-US" dirty="0"/>
              <a:t>학기</a:t>
            </a:r>
            <a:r>
              <a:rPr lang="en-US" altLang="ko-KR" dirty="0"/>
              <a:t>&gt;</a:t>
            </a:r>
            <a:endParaRPr lang="ko-KR" altLang="en-US" dirty="0"/>
          </a:p>
        </p:txBody>
      </p:sp>
      <p:sp>
        <p:nvSpPr>
          <p:cNvPr id="12" name="TextBox 11"/>
          <p:cNvSpPr txBox="1"/>
          <p:nvPr/>
        </p:nvSpPr>
        <p:spPr>
          <a:xfrm>
            <a:off x="5607558" y="3257383"/>
            <a:ext cx="3058666" cy="369332"/>
          </a:xfrm>
          <a:prstGeom prst="rect">
            <a:avLst/>
          </a:prstGeom>
          <a:solidFill>
            <a:schemeClr val="accent5">
              <a:lumMod val="50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en-US" altLang="ko-KR" dirty="0">
                <a:solidFill>
                  <a:srgbClr val="FF0000"/>
                </a:solidFill>
              </a:rPr>
              <a:t>[</a:t>
            </a:r>
            <a:r>
              <a:rPr lang="ko-KR" altLang="en-US" b="1" dirty="0" err="1">
                <a:solidFill>
                  <a:srgbClr val="FF0000"/>
                </a:solidFill>
              </a:rPr>
              <a:t>솔터</a:t>
            </a:r>
            <a:r>
              <a:rPr lang="en-US" altLang="ko-KR" dirty="0" smtClean="0">
                <a:solidFill>
                  <a:srgbClr val="FF0000"/>
                </a:solidFill>
              </a:rPr>
              <a:t>]</a:t>
            </a:r>
            <a:r>
              <a:rPr lang="ko-KR" altLang="en-US" sz="1200" dirty="0">
                <a:solidFill>
                  <a:schemeClr val="bg1"/>
                </a:solidFill>
              </a:rPr>
              <a:t> </a:t>
            </a:r>
            <a:r>
              <a:rPr lang="ko-KR" altLang="en-US" sz="1200" dirty="0" smtClean="0">
                <a:solidFill>
                  <a:schemeClr val="bg1"/>
                </a:solidFill>
              </a:rPr>
              <a:t>제빵 기초</a:t>
            </a:r>
            <a:r>
              <a:rPr lang="en-US" altLang="ko-KR" sz="1200" dirty="0" smtClean="0">
                <a:solidFill>
                  <a:schemeClr val="bg1"/>
                </a:solidFill>
              </a:rPr>
              <a:t>, </a:t>
            </a:r>
            <a:r>
              <a:rPr lang="ko-KR" altLang="en-US" sz="1200" dirty="0" smtClean="0">
                <a:solidFill>
                  <a:schemeClr val="bg1"/>
                </a:solidFill>
              </a:rPr>
              <a:t>일식</a:t>
            </a:r>
            <a:r>
              <a:rPr lang="en-US" altLang="ko-KR" sz="1200" dirty="0" smtClean="0">
                <a:solidFill>
                  <a:schemeClr val="bg1"/>
                </a:solidFill>
              </a:rPr>
              <a:t>, </a:t>
            </a:r>
            <a:r>
              <a:rPr lang="ko-KR" altLang="en-US" sz="1200" dirty="0" smtClean="0">
                <a:solidFill>
                  <a:schemeClr val="bg1"/>
                </a:solidFill>
              </a:rPr>
              <a:t>중식</a:t>
            </a:r>
            <a:r>
              <a:rPr lang="en-US" altLang="ko-KR" sz="1200" dirty="0" smtClean="0">
                <a:solidFill>
                  <a:schemeClr val="bg1"/>
                </a:solidFill>
              </a:rPr>
              <a:t>, </a:t>
            </a:r>
            <a:r>
              <a:rPr lang="ko-KR" altLang="en-US" sz="1200" dirty="0" smtClean="0">
                <a:solidFill>
                  <a:schemeClr val="bg1"/>
                </a:solidFill>
              </a:rPr>
              <a:t>조식</a:t>
            </a:r>
            <a:r>
              <a:rPr lang="en-US" altLang="ko-KR" sz="1200" dirty="0" smtClean="0">
                <a:solidFill>
                  <a:schemeClr val="bg1"/>
                </a:solidFill>
              </a:rPr>
              <a:t> </a:t>
            </a:r>
            <a:endParaRPr lang="ko-KR" altLang="en-US" sz="1600" dirty="0">
              <a:solidFill>
                <a:schemeClr val="bg1"/>
              </a:solidFill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6195240" y="1574412"/>
            <a:ext cx="1883302" cy="854080"/>
          </a:xfrm>
          <a:prstGeom prst="rect">
            <a:avLst/>
          </a:prstGeom>
          <a:solidFill>
            <a:schemeClr val="accent5">
              <a:lumMod val="50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en-US" altLang="ko-KR" dirty="0">
                <a:solidFill>
                  <a:schemeClr val="bg1"/>
                </a:solidFill>
              </a:rPr>
              <a:t>[</a:t>
            </a:r>
            <a:r>
              <a:rPr lang="ko-KR" altLang="en-US" b="1" dirty="0" err="1">
                <a:solidFill>
                  <a:srgbClr val="FF0000"/>
                </a:solidFill>
              </a:rPr>
              <a:t>솔파인</a:t>
            </a:r>
            <a:r>
              <a:rPr lang="en-US" altLang="ko-KR" dirty="0">
                <a:solidFill>
                  <a:schemeClr val="bg1"/>
                </a:solidFill>
              </a:rPr>
              <a:t>]</a:t>
            </a:r>
            <a:r>
              <a:rPr lang="ko-KR" altLang="en-US" dirty="0" smtClean="0">
                <a:solidFill>
                  <a:schemeClr val="bg1"/>
                </a:solidFill>
              </a:rPr>
              <a:t>실습</a:t>
            </a:r>
            <a:endParaRPr lang="en-US" altLang="ko-KR" dirty="0" smtClean="0">
              <a:solidFill>
                <a:schemeClr val="bg1"/>
              </a:solidFill>
            </a:endParaRPr>
          </a:p>
          <a:p>
            <a:pPr algn="ctr"/>
            <a:r>
              <a:rPr lang="ko-KR" altLang="en-US" sz="1000" dirty="0">
                <a:solidFill>
                  <a:schemeClr val="bg1"/>
                </a:solidFill>
              </a:rPr>
              <a:t>세계식문화와 조리</a:t>
            </a:r>
            <a:endParaRPr lang="en-US" altLang="ko-KR" sz="1000" dirty="0">
              <a:solidFill>
                <a:schemeClr val="bg1"/>
              </a:solidFill>
            </a:endParaRPr>
          </a:p>
          <a:p>
            <a:pPr algn="ctr"/>
            <a:r>
              <a:rPr lang="ko-KR" altLang="en-US" sz="1000" dirty="0">
                <a:solidFill>
                  <a:schemeClr val="bg1"/>
                </a:solidFill>
              </a:rPr>
              <a:t>디저트와 케익</a:t>
            </a:r>
            <a:endParaRPr lang="en-US" altLang="ko-KR" sz="1000" dirty="0">
              <a:solidFill>
                <a:schemeClr val="bg1"/>
              </a:solidFill>
            </a:endParaRPr>
          </a:p>
          <a:p>
            <a:pPr algn="ctr"/>
            <a:r>
              <a:rPr lang="ko-KR" altLang="en-US" sz="1000" dirty="0">
                <a:solidFill>
                  <a:schemeClr val="bg1"/>
                </a:solidFill>
              </a:rPr>
              <a:t>와인과 </a:t>
            </a:r>
            <a:r>
              <a:rPr lang="ko-KR" altLang="en-US" sz="1000" dirty="0" smtClean="0">
                <a:solidFill>
                  <a:schemeClr val="bg1"/>
                </a:solidFill>
              </a:rPr>
              <a:t>음료</a:t>
            </a:r>
            <a:endParaRPr lang="ko-KR" altLang="en-US" sz="1000" dirty="0">
              <a:solidFill>
                <a:schemeClr val="bg1"/>
              </a:solidFill>
            </a:endParaRPr>
          </a:p>
        </p:txBody>
      </p:sp>
      <p:sp>
        <p:nvSpPr>
          <p:cNvPr id="2" name="타원 1">
            <a:extLst>
              <a:ext uri="{FF2B5EF4-FFF2-40B4-BE49-F238E27FC236}">
                <a16:creationId xmlns:a16="http://schemas.microsoft.com/office/drawing/2014/main" id="{7A829335-B1FD-4DA3-8D3A-E21AD13B3BF7}"/>
              </a:ext>
            </a:extLst>
          </p:cNvPr>
          <p:cNvSpPr/>
          <p:nvPr/>
        </p:nvSpPr>
        <p:spPr>
          <a:xfrm>
            <a:off x="6563454" y="376501"/>
            <a:ext cx="1146875" cy="410705"/>
          </a:xfrm>
          <a:prstGeom prst="ellipse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b="1" dirty="0"/>
              <a:t>졸 업</a:t>
            </a:r>
          </a:p>
        </p:txBody>
      </p:sp>
      <p:sp>
        <p:nvSpPr>
          <p:cNvPr id="15" name="직사각형 14"/>
          <p:cNvSpPr/>
          <p:nvPr/>
        </p:nvSpPr>
        <p:spPr>
          <a:xfrm>
            <a:off x="1120562" y="527440"/>
            <a:ext cx="3047629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ko-KR" altLang="en-US" b="1" dirty="0" smtClean="0">
                <a:latin typeface="Bodoni MT Black" panose="02070A03080606020203" pitchFamily="18" charset="0"/>
                <a:ea typeface="굴림" panose="020B0600000101010101" pitchFamily="50" charset="-127"/>
                <a:cs typeface="Arial" panose="020B0604020202020204" pitchFamily="34" charset="0"/>
              </a:rPr>
              <a:t>외식조리학부 교과목 </a:t>
            </a:r>
            <a:r>
              <a:rPr lang="ko-KR" altLang="en-US" b="1" dirty="0">
                <a:latin typeface="Bodoni MT Black" panose="02070A03080606020203" pitchFamily="18" charset="0"/>
                <a:ea typeface="굴림" panose="020B0600000101010101" pitchFamily="50" charset="-127"/>
                <a:cs typeface="Arial" panose="020B0604020202020204" pitchFamily="34" charset="0"/>
              </a:rPr>
              <a:t>흐름도</a:t>
            </a:r>
            <a:endParaRPr lang="ko-KR" altLang="en-US" dirty="0"/>
          </a:p>
        </p:txBody>
      </p:sp>
      <p:sp>
        <p:nvSpPr>
          <p:cNvPr id="21" name="TextBox 20"/>
          <p:cNvSpPr txBox="1"/>
          <p:nvPr/>
        </p:nvSpPr>
        <p:spPr>
          <a:xfrm>
            <a:off x="5935280" y="3902661"/>
            <a:ext cx="2403222" cy="276999"/>
          </a:xfrm>
          <a:prstGeom prst="rect">
            <a:avLst/>
          </a:prstGeom>
          <a:solidFill>
            <a:srgbClr val="FFC000"/>
          </a:solidFill>
        </p:spPr>
        <p:txBody>
          <a:bodyPr wrap="square" rtlCol="0">
            <a:spAutoFit/>
          </a:bodyPr>
          <a:lstStyle/>
          <a:p>
            <a:pPr algn="ctr"/>
            <a:r>
              <a:rPr lang="en-US" altLang="ko-KR" sz="1200" b="1" dirty="0">
                <a:solidFill>
                  <a:srgbClr val="FF0000"/>
                </a:solidFill>
                <a:latin typeface="Bodoni MT Black" panose="02070A03080606020203" pitchFamily="18" charset="0"/>
                <a:ea typeface="굴림" panose="020B0600000101010101" pitchFamily="50" charset="-127"/>
                <a:cs typeface="Arial" panose="020B0604020202020204" pitchFamily="34" charset="0"/>
              </a:rPr>
              <a:t>MFR</a:t>
            </a:r>
            <a:r>
              <a:rPr lang="en-US" altLang="ko-KR" sz="1200" b="1" dirty="0">
                <a:solidFill>
                  <a:schemeClr val="bg1"/>
                </a:solidFill>
                <a:latin typeface="Bodoni MT Black" panose="02070A03080606020203" pitchFamily="18" charset="0"/>
                <a:ea typeface="굴림" panose="020B0600000101010101" pitchFamily="50" charset="-127"/>
                <a:cs typeface="Arial" panose="020B0604020202020204" pitchFamily="34" charset="0"/>
              </a:rPr>
              <a:t>(My First Restaurant)</a:t>
            </a:r>
            <a:endParaRPr lang="ko-KR" altLang="en-US" sz="1200" dirty="0">
              <a:solidFill>
                <a:schemeClr val="bg1"/>
              </a:solidFill>
            </a:endParaRPr>
          </a:p>
        </p:txBody>
      </p:sp>
      <p:sp>
        <p:nvSpPr>
          <p:cNvPr id="22" name="TextBox 21"/>
          <p:cNvSpPr txBox="1"/>
          <p:nvPr/>
        </p:nvSpPr>
        <p:spPr>
          <a:xfrm>
            <a:off x="5935280" y="2704438"/>
            <a:ext cx="2403222" cy="276999"/>
          </a:xfrm>
          <a:prstGeom prst="rect">
            <a:avLst/>
          </a:prstGeom>
          <a:solidFill>
            <a:srgbClr val="FFC000"/>
          </a:solidFill>
        </p:spPr>
        <p:txBody>
          <a:bodyPr wrap="square" rtlCol="0">
            <a:spAutoFit/>
          </a:bodyPr>
          <a:lstStyle/>
          <a:p>
            <a:pPr algn="ctr"/>
            <a:r>
              <a:rPr lang="ko-KR" altLang="en-US" sz="1200" b="1" dirty="0" err="1" smtClean="0">
                <a:solidFill>
                  <a:srgbClr val="FF0000"/>
                </a:solidFill>
                <a:latin typeface="Bodoni MT Black" panose="02070A03080606020203" pitchFamily="18" charset="0"/>
                <a:ea typeface="굴림" panose="020B0600000101010101" pitchFamily="50" charset="-127"/>
                <a:cs typeface="Arial" panose="020B0604020202020204" pitchFamily="34" charset="0"/>
              </a:rPr>
              <a:t>캡스톤</a:t>
            </a:r>
            <a:r>
              <a:rPr lang="ko-KR" altLang="en-US" sz="1200" b="1" dirty="0" smtClean="0">
                <a:solidFill>
                  <a:srgbClr val="FF0000"/>
                </a:solidFill>
                <a:latin typeface="Bodoni MT Black" panose="02070A03080606020203" pitchFamily="18" charset="0"/>
                <a:ea typeface="굴림" panose="020B0600000101010101" pitchFamily="50" charset="-127"/>
                <a:cs typeface="Arial" panose="020B0604020202020204" pitchFamily="34" charset="0"/>
              </a:rPr>
              <a:t> 디자인 </a:t>
            </a:r>
            <a:r>
              <a:rPr lang="en-US" altLang="ko-KR" sz="1200" b="1" dirty="0" smtClean="0">
                <a:solidFill>
                  <a:schemeClr val="bg1"/>
                </a:solidFill>
                <a:latin typeface="Bodoni MT Black" panose="02070A03080606020203" pitchFamily="18" charset="0"/>
                <a:ea typeface="굴림" panose="020B0600000101010101" pitchFamily="50" charset="-127"/>
                <a:cs typeface="Arial" panose="020B0604020202020204" pitchFamily="34" charset="0"/>
              </a:rPr>
              <a:t>(</a:t>
            </a:r>
            <a:r>
              <a:rPr lang="ko-KR" altLang="en-US" sz="1200" b="1" dirty="0" err="1" smtClean="0">
                <a:solidFill>
                  <a:schemeClr val="bg1"/>
                </a:solidFill>
                <a:latin typeface="Bodoni MT Black" panose="02070A03080606020203" pitchFamily="18" charset="0"/>
                <a:ea typeface="굴림" panose="020B0600000101010101" pitchFamily="50" charset="-127"/>
                <a:cs typeface="Arial" panose="020B0604020202020204" pitchFamily="34" charset="0"/>
              </a:rPr>
              <a:t>솔터</a:t>
            </a:r>
            <a:r>
              <a:rPr lang="en-US" altLang="ko-KR" sz="1200" b="1" dirty="0" smtClean="0">
                <a:solidFill>
                  <a:schemeClr val="bg1"/>
                </a:solidFill>
                <a:latin typeface="Bodoni MT Black" panose="02070A03080606020203" pitchFamily="18" charset="0"/>
                <a:ea typeface="굴림" panose="020B0600000101010101" pitchFamily="50" charset="-127"/>
                <a:cs typeface="Arial" panose="020B0604020202020204" pitchFamily="34" charset="0"/>
              </a:rPr>
              <a:t>)</a:t>
            </a:r>
            <a:endParaRPr lang="ko-KR" altLang="en-US" sz="1200" dirty="0">
              <a:solidFill>
                <a:schemeClr val="bg1"/>
              </a:solidFill>
            </a:endParaRPr>
          </a:p>
        </p:txBody>
      </p:sp>
      <p:cxnSp>
        <p:nvCxnSpPr>
          <p:cNvPr id="4" name="직선 연결선 3"/>
          <p:cNvCxnSpPr/>
          <p:nvPr/>
        </p:nvCxnSpPr>
        <p:spPr>
          <a:xfrm>
            <a:off x="1802921" y="3756111"/>
            <a:ext cx="9057736" cy="0"/>
          </a:xfrm>
          <a:prstGeom prst="line">
            <a:avLst/>
          </a:prstGeom>
          <a:ln w="28575"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" name="직선 연결선 16"/>
          <p:cNvCxnSpPr/>
          <p:nvPr/>
        </p:nvCxnSpPr>
        <p:spPr>
          <a:xfrm>
            <a:off x="1837427" y="2548413"/>
            <a:ext cx="9057736" cy="0"/>
          </a:xfrm>
          <a:prstGeom prst="line">
            <a:avLst/>
          </a:prstGeom>
          <a:ln w="28575"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6837953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>
                      <p:stCondLst>
                        <p:cond delay="indefinite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4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9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animBg="1"/>
      <p:bldP spid="5" grpId="0" animBg="1"/>
      <p:bldP spid="6" grpId="0" animBg="1"/>
      <p:bldP spid="7" grpId="0" animBg="1"/>
      <p:bldP spid="9" grpId="0" animBg="1"/>
      <p:bldP spid="10" grpId="0" animBg="1"/>
      <p:bldP spid="11" grpId="0" animBg="1"/>
      <p:bldP spid="12" grpId="0" animBg="1"/>
      <p:bldP spid="13" grpId="0" animBg="1"/>
      <p:bldP spid="21" grpId="0" animBg="1"/>
      <p:bldP spid="22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9" name="그림 38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462563" y="910514"/>
            <a:ext cx="3324386" cy="5078080"/>
          </a:xfrm>
          <a:prstGeom prst="rect">
            <a:avLst/>
          </a:prstGeom>
        </p:spPr>
      </p:pic>
      <p:sp>
        <p:nvSpPr>
          <p:cNvPr id="5" name="직사각형 4"/>
          <p:cNvSpPr/>
          <p:nvPr/>
        </p:nvSpPr>
        <p:spPr>
          <a:xfrm>
            <a:off x="1668493" y="725848"/>
            <a:ext cx="3122971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ko-KR" altLang="en-US" b="1" dirty="0" smtClean="0">
                <a:latin typeface="Bodoni MT Black" panose="02070A03080606020203" pitchFamily="18" charset="0"/>
                <a:ea typeface="굴림" panose="020B0600000101010101" pitchFamily="50" charset="-127"/>
                <a:cs typeface="Arial" panose="020B0604020202020204" pitchFamily="34" charset="0"/>
              </a:rPr>
              <a:t>외식조리학부 </a:t>
            </a:r>
            <a:r>
              <a:rPr lang="ko-KR" altLang="en-US" b="1" dirty="0">
                <a:latin typeface="Bodoni MT Black" panose="02070A03080606020203" pitchFamily="18" charset="0"/>
                <a:ea typeface="굴림" panose="020B0600000101010101" pitchFamily="50" charset="-127"/>
                <a:cs typeface="Arial" panose="020B0604020202020204" pitchFamily="34" charset="0"/>
              </a:rPr>
              <a:t>교육 과정 </a:t>
            </a:r>
            <a:r>
              <a:rPr lang="ko-KR" altLang="en-US" b="1" dirty="0" smtClean="0">
                <a:latin typeface="Bodoni MT Black" panose="02070A03080606020203" pitchFamily="18" charset="0"/>
                <a:ea typeface="굴림" panose="020B0600000101010101" pitchFamily="50" charset="-127"/>
                <a:cs typeface="Arial" panose="020B0604020202020204" pitchFamily="34" charset="0"/>
              </a:rPr>
              <a:t>특성</a:t>
            </a:r>
            <a:endParaRPr lang="ko-KR" altLang="en-US" dirty="0"/>
          </a:p>
        </p:txBody>
      </p:sp>
      <p:grpSp>
        <p:nvGrpSpPr>
          <p:cNvPr id="11" name="그룹 10"/>
          <p:cNvGrpSpPr/>
          <p:nvPr/>
        </p:nvGrpSpPr>
        <p:grpSpPr>
          <a:xfrm>
            <a:off x="1086926" y="4919289"/>
            <a:ext cx="3381557" cy="368703"/>
            <a:chOff x="1086926" y="4919289"/>
            <a:chExt cx="3381557" cy="368703"/>
          </a:xfrm>
        </p:grpSpPr>
        <p:sp>
          <p:nvSpPr>
            <p:cNvPr id="7" name="한쪽 모서리가 잘린 사각형 6"/>
            <p:cNvSpPr/>
            <p:nvPr/>
          </p:nvSpPr>
          <p:spPr>
            <a:xfrm>
              <a:off x="1086926" y="4919289"/>
              <a:ext cx="2518915" cy="368703"/>
            </a:xfrm>
            <a:prstGeom prst="snip1Rect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altLang="ko-KR" dirty="0" smtClean="0"/>
                <a:t>1.</a:t>
              </a:r>
              <a:r>
                <a:rPr lang="ko-KR" altLang="en-US" dirty="0" smtClean="0"/>
                <a:t>기초가 강한 </a:t>
              </a:r>
              <a:r>
                <a:rPr lang="ko-KR" altLang="en-US" dirty="0" err="1" smtClean="0"/>
                <a:t>조리과</a:t>
              </a:r>
              <a:endParaRPr lang="ko-KR" altLang="en-US" dirty="0"/>
            </a:p>
          </p:txBody>
        </p:sp>
        <p:cxnSp>
          <p:nvCxnSpPr>
            <p:cNvPr id="9" name="직선 화살표 연결선 8"/>
            <p:cNvCxnSpPr>
              <a:stCxn id="7" idx="0"/>
            </p:cNvCxnSpPr>
            <p:nvPr/>
          </p:nvCxnSpPr>
          <p:spPr>
            <a:xfrm flipV="1">
              <a:off x="3605841" y="5029201"/>
              <a:ext cx="862642" cy="74440"/>
            </a:xfrm>
            <a:prstGeom prst="straightConnector1">
              <a:avLst/>
            </a:prstGeom>
            <a:ln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20" name="그룹 19"/>
          <p:cNvGrpSpPr/>
          <p:nvPr/>
        </p:nvGrpSpPr>
        <p:grpSpPr>
          <a:xfrm>
            <a:off x="7582620" y="4417992"/>
            <a:ext cx="3821501" cy="596188"/>
            <a:chOff x="7470476" y="4134285"/>
            <a:chExt cx="3821501" cy="596188"/>
          </a:xfrm>
        </p:grpSpPr>
        <p:grpSp>
          <p:nvGrpSpPr>
            <p:cNvPr id="12" name="그룹 11"/>
            <p:cNvGrpSpPr/>
            <p:nvPr/>
          </p:nvGrpSpPr>
          <p:grpSpPr>
            <a:xfrm flipH="1">
              <a:off x="7470476" y="4134285"/>
              <a:ext cx="3674850" cy="316945"/>
              <a:chOff x="1348162" y="4919289"/>
              <a:chExt cx="3091294" cy="316945"/>
            </a:xfrm>
          </p:grpSpPr>
          <p:sp>
            <p:nvSpPr>
              <p:cNvPr id="13" name="한쪽 모서리가 잘린 사각형 12"/>
              <p:cNvSpPr/>
              <p:nvPr/>
            </p:nvSpPr>
            <p:spPr>
              <a:xfrm>
                <a:off x="1348162" y="4919289"/>
                <a:ext cx="2257681" cy="316945"/>
              </a:xfrm>
              <a:prstGeom prst="snip1Rect">
                <a:avLst/>
              </a:prstGeom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en-US" altLang="ko-KR" dirty="0" smtClean="0"/>
                  <a:t>2.</a:t>
                </a:r>
                <a:r>
                  <a:rPr lang="ko-KR" altLang="en-US" dirty="0" smtClean="0"/>
                  <a:t> 기초과정 확인 과정</a:t>
                </a:r>
                <a:endParaRPr lang="ko-KR" altLang="en-US" dirty="0"/>
              </a:p>
            </p:txBody>
          </p:sp>
          <p:cxnSp>
            <p:nvCxnSpPr>
              <p:cNvPr id="14" name="직선 화살표 연결선 13"/>
              <p:cNvCxnSpPr>
                <a:stCxn id="13" idx="0"/>
              </p:cNvCxnSpPr>
              <p:nvPr/>
            </p:nvCxnSpPr>
            <p:spPr>
              <a:xfrm flipV="1">
                <a:off x="3605843" y="5077761"/>
                <a:ext cx="833613" cy="1"/>
              </a:xfrm>
              <a:prstGeom prst="straightConnector1">
                <a:avLst/>
              </a:prstGeom>
              <a:ln>
                <a:tailEnd type="triangle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sp>
          <p:nvSpPr>
            <p:cNvPr id="19" name="직사각형 18"/>
            <p:cNvSpPr/>
            <p:nvPr/>
          </p:nvSpPr>
          <p:spPr>
            <a:xfrm>
              <a:off x="8461453" y="4468863"/>
              <a:ext cx="2830524" cy="261610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en-US" altLang="ko-KR" sz="1100" b="1" dirty="0" smtClean="0">
                  <a:latin typeface="Bodoni MT Black" panose="02070A03080606020203" pitchFamily="18" charset="0"/>
                  <a:ea typeface="굴림" panose="020B0600000101010101" pitchFamily="50" charset="-127"/>
                  <a:cs typeface="Arial" panose="020B0604020202020204" pitchFamily="34" charset="0"/>
                </a:rPr>
                <a:t>&lt;</a:t>
              </a:r>
              <a:r>
                <a:rPr lang="ko-KR" altLang="en-US" sz="1100" b="1" dirty="0" smtClean="0">
                  <a:latin typeface="Bodoni MT Black" panose="02070A03080606020203" pitchFamily="18" charset="0"/>
                  <a:ea typeface="굴림" panose="020B0600000101010101" pitchFamily="50" charset="-127"/>
                  <a:cs typeface="Arial" panose="020B0604020202020204" pitchFamily="34" charset="0"/>
                </a:rPr>
                <a:t>한식</a:t>
              </a:r>
              <a:r>
                <a:rPr lang="en-US" altLang="ko-KR" sz="1100" b="1" dirty="0" smtClean="0">
                  <a:latin typeface="Bodoni MT Black" panose="02070A03080606020203" pitchFamily="18" charset="0"/>
                  <a:ea typeface="굴림" panose="020B0600000101010101" pitchFamily="50" charset="-127"/>
                  <a:cs typeface="Arial" panose="020B0604020202020204" pitchFamily="34" charset="0"/>
                </a:rPr>
                <a:t>, </a:t>
              </a:r>
              <a:r>
                <a:rPr lang="ko-KR" altLang="en-US" sz="1100" b="1" dirty="0" smtClean="0">
                  <a:latin typeface="Bodoni MT Black" panose="02070A03080606020203" pitchFamily="18" charset="0"/>
                  <a:ea typeface="굴림" panose="020B0600000101010101" pitchFamily="50" charset="-127"/>
                  <a:cs typeface="Arial" panose="020B0604020202020204" pitchFamily="34" charset="0"/>
                </a:rPr>
                <a:t>양식 필수 실기 및 이론 시험 실시</a:t>
              </a:r>
              <a:r>
                <a:rPr lang="en-US" altLang="ko-KR" sz="1100" b="1" dirty="0" smtClean="0">
                  <a:latin typeface="Bodoni MT Black" panose="02070A03080606020203" pitchFamily="18" charset="0"/>
                  <a:ea typeface="굴림" panose="020B0600000101010101" pitchFamily="50" charset="-127"/>
                  <a:cs typeface="Arial" panose="020B0604020202020204" pitchFamily="34" charset="0"/>
                </a:rPr>
                <a:t>&gt;</a:t>
              </a:r>
              <a:endParaRPr lang="ko-KR" altLang="en-US" sz="1100" dirty="0"/>
            </a:p>
          </p:txBody>
        </p:sp>
      </p:grpSp>
      <p:grpSp>
        <p:nvGrpSpPr>
          <p:cNvPr id="37" name="그룹 36"/>
          <p:cNvGrpSpPr/>
          <p:nvPr/>
        </p:nvGrpSpPr>
        <p:grpSpPr>
          <a:xfrm>
            <a:off x="930258" y="3361123"/>
            <a:ext cx="4518042" cy="737406"/>
            <a:chOff x="835203" y="3659833"/>
            <a:chExt cx="4518042" cy="737406"/>
          </a:xfrm>
        </p:grpSpPr>
        <p:grpSp>
          <p:nvGrpSpPr>
            <p:cNvPr id="22" name="그룹 21"/>
            <p:cNvGrpSpPr/>
            <p:nvPr/>
          </p:nvGrpSpPr>
          <p:grpSpPr>
            <a:xfrm>
              <a:off x="1095553" y="3659833"/>
              <a:ext cx="4257692" cy="737406"/>
              <a:chOff x="1086926" y="4919289"/>
              <a:chExt cx="4257692" cy="737406"/>
            </a:xfrm>
          </p:grpSpPr>
          <p:sp>
            <p:nvSpPr>
              <p:cNvPr id="23" name="한쪽 모서리가 잘린 사각형 22"/>
              <p:cNvSpPr/>
              <p:nvPr/>
            </p:nvSpPr>
            <p:spPr>
              <a:xfrm>
                <a:off x="1086926" y="4919289"/>
                <a:ext cx="2518915" cy="368703"/>
              </a:xfrm>
              <a:prstGeom prst="snip1Rect">
                <a:avLst/>
              </a:prstGeom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en-US" altLang="ko-KR" dirty="0" smtClean="0"/>
                  <a:t>3.</a:t>
                </a:r>
                <a:r>
                  <a:rPr lang="ko-KR" altLang="en-US" dirty="0" smtClean="0"/>
                  <a:t> 중간관리자 양성</a:t>
                </a:r>
                <a:endParaRPr lang="ko-KR" altLang="en-US" dirty="0"/>
              </a:p>
            </p:txBody>
          </p:sp>
          <p:cxnSp>
            <p:nvCxnSpPr>
              <p:cNvPr id="24" name="직선 화살표 연결선 23"/>
              <p:cNvCxnSpPr>
                <a:stCxn id="23" idx="0"/>
              </p:cNvCxnSpPr>
              <p:nvPr/>
            </p:nvCxnSpPr>
            <p:spPr>
              <a:xfrm>
                <a:off x="3605841" y="5103641"/>
                <a:ext cx="1738777" cy="553054"/>
              </a:xfrm>
              <a:prstGeom prst="straightConnector1">
                <a:avLst/>
              </a:prstGeom>
              <a:ln>
                <a:tailEnd type="triangle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sp>
          <p:nvSpPr>
            <p:cNvPr id="26" name="직사각형 25"/>
            <p:cNvSpPr/>
            <p:nvPr/>
          </p:nvSpPr>
          <p:spPr>
            <a:xfrm>
              <a:off x="835203" y="4028536"/>
              <a:ext cx="3090911" cy="276999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n-US" altLang="ko-KR" sz="1200" b="1" dirty="0" smtClean="0">
                  <a:latin typeface="Bodoni MT Black" panose="02070A03080606020203" pitchFamily="18" charset="0"/>
                  <a:ea typeface="굴림" panose="020B0600000101010101" pitchFamily="50" charset="-127"/>
                  <a:cs typeface="Arial" panose="020B0604020202020204" pitchFamily="34" charset="0"/>
                </a:rPr>
                <a:t>&lt;</a:t>
              </a:r>
              <a:r>
                <a:rPr lang="ko-KR" altLang="en-US" sz="1200" b="1" dirty="0" err="1" smtClean="0">
                  <a:latin typeface="Bodoni MT Black" panose="02070A03080606020203" pitchFamily="18" charset="0"/>
                  <a:ea typeface="굴림" panose="020B0600000101010101" pitchFamily="50" charset="-127"/>
                  <a:cs typeface="Arial" panose="020B0604020202020204" pitchFamily="34" charset="0"/>
                </a:rPr>
                <a:t>조리입문</a:t>
              </a:r>
              <a:r>
                <a:rPr lang="ko-KR" altLang="en-US" sz="1200" b="1" dirty="0" smtClean="0">
                  <a:latin typeface="Bodoni MT Black" panose="02070A03080606020203" pitchFamily="18" charset="0"/>
                  <a:ea typeface="굴림" panose="020B0600000101010101" pitchFamily="50" charset="-127"/>
                  <a:cs typeface="Arial" panose="020B0604020202020204" pitchFamily="34" charset="0"/>
                </a:rPr>
                <a:t> </a:t>
              </a:r>
              <a:r>
                <a:rPr lang="en-US" altLang="ko-KR" sz="1200" b="1" dirty="0" smtClean="0">
                  <a:latin typeface="Bodoni MT Black" panose="02070A03080606020203" pitchFamily="18" charset="0"/>
                  <a:ea typeface="굴림" panose="020B0600000101010101" pitchFamily="50" charset="-127"/>
                  <a:cs typeface="Arial" panose="020B0604020202020204" pitchFamily="34" charset="0"/>
                </a:rPr>
                <a:t>&amp; </a:t>
              </a:r>
              <a:r>
                <a:rPr lang="ko-KR" altLang="en-US" sz="1200" b="1" dirty="0" smtClean="0">
                  <a:latin typeface="Bodoni MT Black" panose="02070A03080606020203" pitchFamily="18" charset="0"/>
                  <a:ea typeface="굴림" panose="020B0600000101010101" pitchFamily="50" charset="-127"/>
                  <a:cs typeface="Arial" panose="020B0604020202020204" pitchFamily="34" charset="0"/>
                </a:rPr>
                <a:t>수학</a:t>
              </a:r>
              <a:r>
                <a:rPr lang="en-US" altLang="ko-KR" sz="1200" b="1" dirty="0" smtClean="0">
                  <a:latin typeface="Bodoni MT Black" panose="02070A03080606020203" pitchFamily="18" charset="0"/>
                  <a:ea typeface="굴림" panose="020B0600000101010101" pitchFamily="50" charset="-127"/>
                  <a:cs typeface="Arial" panose="020B0604020202020204" pitchFamily="34" charset="0"/>
                </a:rPr>
                <a:t>, </a:t>
              </a:r>
              <a:r>
                <a:rPr lang="ko-KR" altLang="en-US" sz="1200" b="1" dirty="0" smtClean="0">
                  <a:latin typeface="Bodoni MT Black" panose="02070A03080606020203" pitchFamily="18" charset="0"/>
                  <a:ea typeface="굴림" panose="020B0600000101010101" pitchFamily="50" charset="-127"/>
                  <a:cs typeface="Arial" panose="020B0604020202020204" pitchFamily="34" charset="0"/>
                </a:rPr>
                <a:t>레스토랑 창업 디자인</a:t>
              </a:r>
              <a:r>
                <a:rPr lang="en-US" altLang="ko-KR" sz="1200" b="1" dirty="0" smtClean="0">
                  <a:latin typeface="Bodoni MT Black" panose="02070A03080606020203" pitchFamily="18" charset="0"/>
                  <a:ea typeface="굴림" panose="020B0600000101010101" pitchFamily="50" charset="-127"/>
                  <a:cs typeface="Arial" panose="020B0604020202020204" pitchFamily="34" charset="0"/>
                </a:rPr>
                <a:t>&gt;</a:t>
              </a:r>
              <a:endParaRPr lang="ko-KR" altLang="en-US" sz="1200" dirty="0"/>
            </a:p>
          </p:txBody>
        </p:sp>
      </p:grpSp>
      <p:grpSp>
        <p:nvGrpSpPr>
          <p:cNvPr id="27" name="그룹 26"/>
          <p:cNvGrpSpPr/>
          <p:nvPr/>
        </p:nvGrpSpPr>
        <p:grpSpPr>
          <a:xfrm>
            <a:off x="6810374" y="2440378"/>
            <a:ext cx="4472805" cy="671624"/>
            <a:chOff x="6797605" y="4134285"/>
            <a:chExt cx="4472805" cy="671624"/>
          </a:xfrm>
        </p:grpSpPr>
        <p:grpSp>
          <p:nvGrpSpPr>
            <p:cNvPr id="28" name="그룹 27"/>
            <p:cNvGrpSpPr/>
            <p:nvPr/>
          </p:nvGrpSpPr>
          <p:grpSpPr>
            <a:xfrm flipH="1">
              <a:off x="6797605" y="4134285"/>
              <a:ext cx="4347721" cy="671624"/>
              <a:chOff x="1348162" y="4919289"/>
              <a:chExt cx="3657315" cy="671624"/>
            </a:xfrm>
          </p:grpSpPr>
          <p:sp>
            <p:nvSpPr>
              <p:cNvPr id="30" name="한쪽 모서리가 잘린 사각형 29"/>
              <p:cNvSpPr/>
              <p:nvPr/>
            </p:nvSpPr>
            <p:spPr>
              <a:xfrm>
                <a:off x="1348162" y="4919289"/>
                <a:ext cx="2257681" cy="316945"/>
              </a:xfrm>
              <a:prstGeom prst="snip1Rect">
                <a:avLst/>
              </a:prstGeom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en-US" altLang="ko-KR" dirty="0" smtClean="0"/>
                  <a:t>4.</a:t>
                </a:r>
                <a:r>
                  <a:rPr lang="ko-KR" altLang="en-US" dirty="0" smtClean="0"/>
                  <a:t> 창업에 강한 </a:t>
                </a:r>
                <a:r>
                  <a:rPr lang="ko-KR" altLang="en-US" dirty="0" err="1" smtClean="0"/>
                  <a:t>조리과</a:t>
                </a:r>
                <a:endParaRPr lang="ko-KR" altLang="en-US" dirty="0"/>
              </a:p>
            </p:txBody>
          </p:sp>
          <p:cxnSp>
            <p:nvCxnSpPr>
              <p:cNvPr id="31" name="직선 화살표 연결선 30"/>
              <p:cNvCxnSpPr>
                <a:stCxn id="30" idx="0"/>
              </p:cNvCxnSpPr>
              <p:nvPr/>
            </p:nvCxnSpPr>
            <p:spPr>
              <a:xfrm>
                <a:off x="3605843" y="5077762"/>
                <a:ext cx="1399634" cy="513151"/>
              </a:xfrm>
              <a:prstGeom prst="straightConnector1">
                <a:avLst/>
              </a:prstGeom>
              <a:ln>
                <a:tailEnd type="triangle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sp>
          <p:nvSpPr>
            <p:cNvPr id="29" name="직사각형 28"/>
            <p:cNvSpPr/>
            <p:nvPr/>
          </p:nvSpPr>
          <p:spPr>
            <a:xfrm>
              <a:off x="8405380" y="4478897"/>
              <a:ext cx="2865030" cy="261610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/>
              <a:r>
                <a:rPr lang="en-US" altLang="ko-KR" sz="1100" b="1" dirty="0" smtClean="0">
                  <a:latin typeface="Bodoni MT Black" panose="02070A03080606020203" pitchFamily="18" charset="0"/>
                  <a:ea typeface="굴림" panose="020B0600000101010101" pitchFamily="50" charset="-127"/>
                  <a:cs typeface="Arial" panose="020B0604020202020204" pitchFamily="34" charset="0"/>
                </a:rPr>
                <a:t>&lt;</a:t>
              </a:r>
              <a:r>
                <a:rPr lang="ko-KR" altLang="en-US" sz="1100" b="1" dirty="0" smtClean="0">
                  <a:latin typeface="Bodoni MT Black" panose="02070A03080606020203" pitchFamily="18" charset="0"/>
                  <a:ea typeface="굴림" panose="020B0600000101010101" pitchFamily="50" charset="-127"/>
                  <a:cs typeface="Arial" panose="020B0604020202020204" pitchFamily="34" charset="0"/>
                </a:rPr>
                <a:t>학생 스스로 창업할 수 있는 경쟁력 강화</a:t>
              </a:r>
              <a:r>
                <a:rPr lang="en-US" altLang="ko-KR" sz="1100" b="1" dirty="0" smtClean="0">
                  <a:latin typeface="Bodoni MT Black" panose="02070A03080606020203" pitchFamily="18" charset="0"/>
                  <a:ea typeface="굴림" panose="020B0600000101010101" pitchFamily="50" charset="-127"/>
                  <a:cs typeface="Arial" panose="020B0604020202020204" pitchFamily="34" charset="0"/>
                </a:rPr>
                <a:t>&gt;</a:t>
              </a:r>
              <a:endParaRPr lang="ko-KR" altLang="en-US" sz="1100" dirty="0"/>
            </a:p>
          </p:txBody>
        </p:sp>
      </p:grpSp>
      <p:grpSp>
        <p:nvGrpSpPr>
          <p:cNvPr id="38" name="그룹 37"/>
          <p:cNvGrpSpPr/>
          <p:nvPr/>
        </p:nvGrpSpPr>
        <p:grpSpPr>
          <a:xfrm>
            <a:off x="1859539" y="1859291"/>
            <a:ext cx="3701761" cy="700657"/>
            <a:chOff x="969488" y="1957527"/>
            <a:chExt cx="3701761" cy="700657"/>
          </a:xfrm>
        </p:grpSpPr>
        <p:grpSp>
          <p:nvGrpSpPr>
            <p:cNvPr id="33" name="그룹 32"/>
            <p:cNvGrpSpPr/>
            <p:nvPr/>
          </p:nvGrpSpPr>
          <p:grpSpPr>
            <a:xfrm>
              <a:off x="1190444" y="1957527"/>
              <a:ext cx="3480805" cy="368703"/>
              <a:chOff x="1086926" y="4919289"/>
              <a:chExt cx="3480805" cy="368703"/>
            </a:xfrm>
          </p:grpSpPr>
          <p:sp>
            <p:nvSpPr>
              <p:cNvPr id="34" name="한쪽 모서리가 잘린 사각형 33"/>
              <p:cNvSpPr/>
              <p:nvPr/>
            </p:nvSpPr>
            <p:spPr>
              <a:xfrm>
                <a:off x="1086926" y="4919289"/>
                <a:ext cx="2518915" cy="368703"/>
              </a:xfrm>
              <a:prstGeom prst="snip1Rect">
                <a:avLst/>
              </a:prstGeom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en-US" altLang="ko-KR" dirty="0" smtClean="0"/>
                  <a:t>5.</a:t>
                </a:r>
                <a:r>
                  <a:rPr lang="ko-KR" altLang="en-US" dirty="0" smtClean="0"/>
                  <a:t> 취업역량강화</a:t>
                </a:r>
                <a:endParaRPr lang="ko-KR" altLang="en-US" dirty="0"/>
              </a:p>
            </p:txBody>
          </p:sp>
          <p:cxnSp>
            <p:nvCxnSpPr>
              <p:cNvPr id="35" name="직선 화살표 연결선 34"/>
              <p:cNvCxnSpPr>
                <a:stCxn id="34" idx="0"/>
              </p:cNvCxnSpPr>
              <p:nvPr/>
            </p:nvCxnSpPr>
            <p:spPr>
              <a:xfrm>
                <a:off x="3605841" y="5103641"/>
                <a:ext cx="961890" cy="156874"/>
              </a:xfrm>
              <a:prstGeom prst="straightConnector1">
                <a:avLst/>
              </a:prstGeom>
              <a:ln>
                <a:tailEnd type="triangle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sp>
          <p:nvSpPr>
            <p:cNvPr id="36" name="직사각형 35"/>
            <p:cNvSpPr/>
            <p:nvPr/>
          </p:nvSpPr>
          <p:spPr>
            <a:xfrm>
              <a:off x="969488" y="2381185"/>
              <a:ext cx="2853666" cy="276999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n-US" altLang="ko-KR" sz="1200" b="1" dirty="0" smtClean="0">
                  <a:latin typeface="Bodoni MT Black" panose="02070A03080606020203" pitchFamily="18" charset="0"/>
                  <a:ea typeface="굴림" panose="020B0600000101010101" pitchFamily="50" charset="-127"/>
                  <a:cs typeface="Arial" panose="020B0604020202020204" pitchFamily="34" charset="0"/>
                </a:rPr>
                <a:t>&lt;</a:t>
              </a:r>
              <a:r>
                <a:rPr lang="ko-KR" altLang="en-US" sz="1200" b="1" dirty="0" smtClean="0">
                  <a:latin typeface="Bodoni MT Black" panose="02070A03080606020203" pitchFamily="18" charset="0"/>
                  <a:ea typeface="굴림" panose="020B0600000101010101" pitchFamily="50" charset="-127"/>
                  <a:cs typeface="Arial" panose="020B0604020202020204" pitchFamily="34" charset="0"/>
                </a:rPr>
                <a:t>현장 </a:t>
              </a:r>
              <a:r>
                <a:rPr lang="ko-KR" altLang="en-US" sz="1200" b="1" dirty="0" err="1" smtClean="0">
                  <a:latin typeface="Bodoni MT Black" panose="02070A03080606020203" pitchFamily="18" charset="0"/>
                  <a:ea typeface="굴림" panose="020B0600000101010101" pitchFamily="50" charset="-127"/>
                  <a:cs typeface="Arial" panose="020B0604020202020204" pitchFamily="34" charset="0"/>
                </a:rPr>
                <a:t>맞춤식</a:t>
              </a:r>
              <a:r>
                <a:rPr lang="ko-KR" altLang="en-US" sz="1200" b="1" dirty="0" smtClean="0">
                  <a:latin typeface="Bodoni MT Black" panose="02070A03080606020203" pitchFamily="18" charset="0"/>
                  <a:ea typeface="굴림" panose="020B0600000101010101" pitchFamily="50" charset="-127"/>
                  <a:cs typeface="Arial" panose="020B0604020202020204" pitchFamily="34" charset="0"/>
                </a:rPr>
                <a:t> 수업</a:t>
              </a:r>
              <a:r>
                <a:rPr lang="en-US" altLang="ko-KR" sz="1200" b="1" dirty="0" smtClean="0">
                  <a:latin typeface="Bodoni MT Black" panose="02070A03080606020203" pitchFamily="18" charset="0"/>
                  <a:ea typeface="굴림" panose="020B0600000101010101" pitchFamily="50" charset="-127"/>
                  <a:cs typeface="Arial" panose="020B0604020202020204" pitchFamily="34" charset="0"/>
                </a:rPr>
                <a:t>/ </a:t>
              </a:r>
              <a:r>
                <a:rPr lang="ko-KR" altLang="en-US" sz="1200" b="1" dirty="0" smtClean="0">
                  <a:latin typeface="Bodoni MT Black" panose="02070A03080606020203" pitchFamily="18" charset="0"/>
                  <a:ea typeface="굴림" panose="020B0600000101010101" pitchFamily="50" charset="-127"/>
                  <a:cs typeface="Arial" panose="020B0604020202020204" pitchFamily="34" charset="0"/>
                </a:rPr>
                <a:t>현장 적응력 강화</a:t>
              </a:r>
              <a:r>
                <a:rPr lang="en-US" altLang="ko-KR" sz="1200" b="1" dirty="0" smtClean="0">
                  <a:latin typeface="Bodoni MT Black" panose="02070A03080606020203" pitchFamily="18" charset="0"/>
                  <a:ea typeface="굴림" panose="020B0600000101010101" pitchFamily="50" charset="-127"/>
                  <a:cs typeface="Arial" panose="020B0604020202020204" pitchFamily="34" charset="0"/>
                </a:rPr>
                <a:t>&gt;</a:t>
              </a:r>
              <a:endParaRPr lang="ko-KR" altLang="en-US" sz="1200" dirty="0"/>
            </a:p>
          </p:txBody>
        </p:sp>
      </p:grpSp>
      <p:sp>
        <p:nvSpPr>
          <p:cNvPr id="2" name="타원 1"/>
          <p:cNvSpPr/>
          <p:nvPr/>
        </p:nvSpPr>
        <p:spPr>
          <a:xfrm>
            <a:off x="6961516" y="4356340"/>
            <a:ext cx="665663" cy="443999"/>
          </a:xfrm>
          <a:prstGeom prst="ellipse">
            <a:avLst/>
          </a:prstGeom>
          <a:noFill/>
          <a:ln w="28575">
            <a:solidFill>
              <a:srgbClr val="FF0000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42547048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2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7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2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" name="모서리가 둥근 직사각형 48"/>
          <p:cNvSpPr/>
          <p:nvPr/>
        </p:nvSpPr>
        <p:spPr>
          <a:xfrm>
            <a:off x="8529969" y="726320"/>
            <a:ext cx="3269776" cy="5791200"/>
          </a:xfrm>
          <a:prstGeom prst="roundRect">
            <a:avLst/>
          </a:prstGeom>
          <a:solidFill>
            <a:schemeClr val="accent2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4" name="모서리가 둥근 직사각형 13"/>
          <p:cNvSpPr/>
          <p:nvPr/>
        </p:nvSpPr>
        <p:spPr>
          <a:xfrm>
            <a:off x="504825" y="715854"/>
            <a:ext cx="7943850" cy="5791200"/>
          </a:xfrm>
          <a:prstGeom prst="roundRect">
            <a:avLst/>
          </a:prstGeom>
          <a:solidFill>
            <a:schemeClr val="accent6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cxnSp>
        <p:nvCxnSpPr>
          <p:cNvPr id="47" name="직선 화살표 연결선 46"/>
          <p:cNvCxnSpPr/>
          <p:nvPr/>
        </p:nvCxnSpPr>
        <p:spPr>
          <a:xfrm>
            <a:off x="4819420" y="5038741"/>
            <a:ext cx="4432890" cy="8585"/>
          </a:xfrm>
          <a:prstGeom prst="straightConnector1">
            <a:avLst/>
          </a:prstGeom>
          <a:ln w="38100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6" name="직선 화살표 연결선 35"/>
          <p:cNvCxnSpPr>
            <a:endCxn id="28" idx="0"/>
          </p:cNvCxnSpPr>
          <p:nvPr/>
        </p:nvCxnSpPr>
        <p:spPr>
          <a:xfrm flipV="1">
            <a:off x="3010653" y="3002732"/>
            <a:ext cx="6409678" cy="20294"/>
          </a:xfrm>
          <a:prstGeom prst="straightConnector1">
            <a:avLst/>
          </a:prstGeom>
          <a:ln w="38100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" name="직선 화살표 연결선 2"/>
          <p:cNvCxnSpPr>
            <a:endCxn id="31" idx="0"/>
          </p:cNvCxnSpPr>
          <p:nvPr/>
        </p:nvCxnSpPr>
        <p:spPr>
          <a:xfrm flipV="1">
            <a:off x="4214304" y="4460451"/>
            <a:ext cx="5053627" cy="12418"/>
          </a:xfrm>
          <a:prstGeom prst="straightConnector1">
            <a:avLst/>
          </a:prstGeom>
          <a:ln w="38100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6" name="TextBox 15"/>
          <p:cNvSpPr txBox="1"/>
          <p:nvPr/>
        </p:nvSpPr>
        <p:spPr>
          <a:xfrm>
            <a:off x="10833401" y="1531828"/>
            <a:ext cx="769604" cy="276999"/>
          </a:xfrm>
          <a:prstGeom prst="rect">
            <a:avLst/>
          </a:prstGeom>
          <a:solidFill>
            <a:schemeClr val="accent4">
              <a:lumMod val="40000"/>
              <a:lumOff val="60000"/>
            </a:schemeClr>
          </a:solidFill>
          <a:ln>
            <a:solidFill>
              <a:schemeClr val="accent2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ko-KR" altLang="en-US" sz="1200" b="1" u="sng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취   업</a:t>
            </a:r>
            <a:endParaRPr lang="ko-KR" altLang="en-US" sz="1200" dirty="0">
              <a:solidFill>
                <a:srgbClr val="FF0000"/>
              </a:solidFill>
            </a:endParaRPr>
          </a:p>
        </p:txBody>
      </p:sp>
      <p:sp>
        <p:nvSpPr>
          <p:cNvPr id="17" name="TextBox 16"/>
          <p:cNvSpPr txBox="1"/>
          <p:nvPr/>
        </p:nvSpPr>
        <p:spPr>
          <a:xfrm>
            <a:off x="3342257" y="1223140"/>
            <a:ext cx="160280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altLang="ko-KR" sz="1400" b="1" dirty="0" smtClean="0">
                <a:solidFill>
                  <a:schemeClr val="tx1">
                    <a:lumMod val="50000"/>
                    <a:lumOff val="50000"/>
                  </a:schemeClr>
                </a:solidFill>
              </a:rPr>
              <a:t>1</a:t>
            </a:r>
            <a:r>
              <a:rPr lang="ko-KR" altLang="en-US" sz="1400" b="1" dirty="0" smtClean="0">
                <a:solidFill>
                  <a:schemeClr val="tx1">
                    <a:lumMod val="50000"/>
                    <a:lumOff val="50000"/>
                  </a:schemeClr>
                </a:solidFill>
              </a:rPr>
              <a:t>학년 </a:t>
            </a:r>
            <a:r>
              <a:rPr lang="en-US" altLang="ko-KR" sz="1400" b="1" dirty="0" smtClean="0">
                <a:solidFill>
                  <a:schemeClr val="tx1">
                    <a:lumMod val="50000"/>
                    <a:lumOff val="50000"/>
                  </a:schemeClr>
                </a:solidFill>
              </a:rPr>
              <a:t>2</a:t>
            </a:r>
            <a:r>
              <a:rPr lang="ko-KR" altLang="en-US" sz="1400" b="1" dirty="0" smtClean="0">
                <a:solidFill>
                  <a:schemeClr val="tx1">
                    <a:lumMod val="50000"/>
                    <a:lumOff val="50000"/>
                  </a:schemeClr>
                </a:solidFill>
              </a:rPr>
              <a:t>학기</a:t>
            </a:r>
            <a:endParaRPr lang="ko-KR" altLang="en-US" dirty="0">
              <a:solidFill>
                <a:schemeClr val="tx1">
                  <a:lumMod val="50000"/>
                  <a:lumOff val="50000"/>
                </a:schemeClr>
              </a:solidFill>
            </a:endParaRPr>
          </a:p>
        </p:txBody>
      </p:sp>
      <p:sp>
        <p:nvSpPr>
          <p:cNvPr id="21" name="TextBox 20"/>
          <p:cNvSpPr txBox="1"/>
          <p:nvPr/>
        </p:nvSpPr>
        <p:spPr>
          <a:xfrm>
            <a:off x="3327025" y="3363137"/>
            <a:ext cx="1952774" cy="553998"/>
          </a:xfrm>
          <a:prstGeom prst="rect">
            <a:avLst/>
          </a:prstGeom>
          <a:solidFill>
            <a:schemeClr val="bg1"/>
          </a:solidFill>
          <a:ln>
            <a:solidFill>
              <a:schemeClr val="accent1"/>
            </a:solidFill>
          </a:ln>
        </p:spPr>
        <p:txBody>
          <a:bodyPr wrap="square" rtlCol="0">
            <a:spAutoFit/>
          </a:bodyPr>
          <a:lstStyle/>
          <a:p>
            <a:pPr marL="171450" indent="-171450">
              <a:buFont typeface="Arial" panose="020B0604020202020204" pitchFamily="34" charset="0"/>
              <a:buChar char="•"/>
            </a:pPr>
            <a:r>
              <a:rPr lang="en-US" altLang="ko-KR" sz="1000" b="1" dirty="0"/>
              <a:t> </a:t>
            </a:r>
            <a:r>
              <a:rPr lang="ko-KR" altLang="en-US" sz="1000" b="1" dirty="0" smtClean="0">
                <a:solidFill>
                  <a:schemeClr val="tx1">
                    <a:lumMod val="50000"/>
                    <a:lumOff val="50000"/>
                  </a:schemeClr>
                </a:solidFill>
              </a:rPr>
              <a:t>산학협약업체의 참여</a:t>
            </a:r>
            <a:endParaRPr lang="en-US" altLang="ko-KR" sz="1000" b="1" dirty="0" smtClean="0">
              <a:solidFill>
                <a:schemeClr val="tx1">
                  <a:lumMod val="50000"/>
                  <a:lumOff val="50000"/>
                </a:schemeClr>
              </a:solidFill>
            </a:endParaRP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ko-KR" altLang="en-US" sz="1000" b="1" dirty="0" smtClean="0">
                <a:solidFill>
                  <a:schemeClr val="tx1">
                    <a:lumMod val="50000"/>
                    <a:lumOff val="50000"/>
                  </a:schemeClr>
                </a:solidFill>
              </a:rPr>
              <a:t> 경진대회 </a:t>
            </a:r>
            <a:r>
              <a:rPr lang="ko-KR" altLang="en-US" sz="1000" b="1" dirty="0" err="1" smtClean="0">
                <a:solidFill>
                  <a:schemeClr val="tx1">
                    <a:lumMod val="50000"/>
                    <a:lumOff val="50000"/>
                  </a:schemeClr>
                </a:solidFill>
              </a:rPr>
              <a:t>심사참여</a:t>
            </a:r>
            <a:endParaRPr lang="en-US" altLang="ko-KR" sz="1000" b="1" dirty="0" smtClean="0">
              <a:solidFill>
                <a:schemeClr val="tx1">
                  <a:lumMod val="50000"/>
                  <a:lumOff val="50000"/>
                </a:schemeClr>
              </a:solidFill>
            </a:endParaRP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US" altLang="ko-KR" sz="1000" b="1" dirty="0">
                <a:solidFill>
                  <a:schemeClr val="tx1">
                    <a:lumMod val="50000"/>
                    <a:lumOff val="50000"/>
                  </a:schemeClr>
                </a:solidFill>
              </a:rPr>
              <a:t> </a:t>
            </a:r>
            <a:r>
              <a:rPr lang="ko-KR" altLang="en-US" sz="1000" b="1" dirty="0" smtClean="0">
                <a:solidFill>
                  <a:schemeClr val="tx1">
                    <a:lumMod val="50000"/>
                    <a:lumOff val="50000"/>
                  </a:schemeClr>
                </a:solidFill>
              </a:rPr>
              <a:t>산업체 탐방 체험</a:t>
            </a:r>
            <a:endParaRPr lang="en-US" altLang="ko-KR" sz="1000" b="1" dirty="0" smtClean="0">
              <a:solidFill>
                <a:schemeClr val="tx1">
                  <a:lumMod val="50000"/>
                  <a:lumOff val="50000"/>
                </a:schemeClr>
              </a:solidFill>
            </a:endParaRPr>
          </a:p>
        </p:txBody>
      </p:sp>
      <p:sp>
        <p:nvSpPr>
          <p:cNvPr id="26" name="TextBox 25"/>
          <p:cNvSpPr txBox="1"/>
          <p:nvPr/>
        </p:nvSpPr>
        <p:spPr>
          <a:xfrm>
            <a:off x="1155372" y="1238529"/>
            <a:ext cx="1278832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171450" indent="-171450" algn="ctr">
              <a:buFont typeface="Arial" panose="020B0604020202020204" pitchFamily="34" charset="0"/>
              <a:buChar char="•"/>
            </a:pPr>
            <a:r>
              <a:rPr lang="en-US" altLang="ko-KR" sz="1200" b="1" dirty="0" smtClean="0">
                <a:solidFill>
                  <a:schemeClr val="tx1">
                    <a:lumMod val="50000"/>
                    <a:lumOff val="50000"/>
                  </a:schemeClr>
                </a:solidFill>
              </a:rPr>
              <a:t>1</a:t>
            </a:r>
            <a:r>
              <a:rPr lang="ko-KR" altLang="en-US" sz="1200" b="1" dirty="0" smtClean="0">
                <a:solidFill>
                  <a:schemeClr val="tx1">
                    <a:lumMod val="50000"/>
                    <a:lumOff val="50000"/>
                  </a:schemeClr>
                </a:solidFill>
              </a:rPr>
              <a:t>학년 </a:t>
            </a:r>
            <a:r>
              <a:rPr lang="en-US" altLang="ko-KR" sz="1200" b="1" dirty="0" smtClean="0">
                <a:solidFill>
                  <a:schemeClr val="tx1">
                    <a:lumMod val="50000"/>
                    <a:lumOff val="50000"/>
                  </a:schemeClr>
                </a:solidFill>
              </a:rPr>
              <a:t>1</a:t>
            </a:r>
            <a:r>
              <a:rPr lang="ko-KR" altLang="en-US" sz="1200" b="1" dirty="0" smtClean="0">
                <a:solidFill>
                  <a:schemeClr val="tx1">
                    <a:lumMod val="50000"/>
                    <a:lumOff val="50000"/>
                  </a:schemeClr>
                </a:solidFill>
              </a:rPr>
              <a:t>학기</a:t>
            </a:r>
            <a:endParaRPr lang="ko-KR" altLang="en-US" sz="1600" dirty="0">
              <a:solidFill>
                <a:schemeClr val="tx1">
                  <a:lumMod val="50000"/>
                  <a:lumOff val="50000"/>
                </a:schemeClr>
              </a:solidFill>
            </a:endParaRPr>
          </a:p>
        </p:txBody>
      </p:sp>
      <p:sp>
        <p:nvSpPr>
          <p:cNvPr id="63" name="TextBox 1"/>
          <p:cNvSpPr txBox="1">
            <a:spLocks noChangeArrowheads="1"/>
          </p:cNvSpPr>
          <p:nvPr/>
        </p:nvSpPr>
        <p:spPr bwMode="auto">
          <a:xfrm>
            <a:off x="854398" y="254189"/>
            <a:ext cx="4527228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latinLnBrk="1"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1pPr>
            <a:lvl2pPr marL="742950" indent="-285750" latinLnBrk="1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2pPr>
            <a:lvl3pPr marL="1143000" indent="-228600" latinLnBrk="1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3pPr>
            <a:lvl4pPr marL="1600200" indent="-228600" latinLnBrk="1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4pPr>
            <a:lvl5pPr marL="2057400" indent="-228600" latinLnBrk="1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9pPr>
          </a:lstStyle>
          <a:p>
            <a:pPr marL="342900" indent="-342900" latinLnBrk="0">
              <a:spcBef>
                <a:spcPct val="0"/>
              </a:spcBef>
            </a:pPr>
            <a:r>
              <a:rPr lang="ko-KR" altLang="en-US" sz="2400" b="1" dirty="0" smtClean="0">
                <a:latin typeface="Bodoni MT Black" panose="02070A03080606020203" pitchFamily="18" charset="0"/>
                <a:ea typeface="굴림" panose="020B0600000101010101" pitchFamily="50" charset="-127"/>
                <a:cs typeface="Arial" panose="020B0604020202020204" pitchFamily="34" charset="0"/>
              </a:rPr>
              <a:t>핵심 교육과정 운영 경로</a:t>
            </a:r>
            <a:endParaRPr lang="ko-KR" altLang="en-US" sz="2400" b="1" dirty="0">
              <a:latin typeface="Bodoni MT Black" panose="02070A03080606020203" pitchFamily="18" charset="0"/>
              <a:ea typeface="굴림" panose="020B0600000101010101" pitchFamily="50" charset="-127"/>
              <a:cs typeface="Arial" panose="020B0604020202020204" pitchFamily="34" charset="0"/>
            </a:endParaRPr>
          </a:p>
        </p:txBody>
      </p:sp>
      <p:sp>
        <p:nvSpPr>
          <p:cNvPr id="32" name="TextBox 31">
            <a:extLst>
              <a:ext uri="{FF2B5EF4-FFF2-40B4-BE49-F238E27FC236}">
                <a16:creationId xmlns:a16="http://schemas.microsoft.com/office/drawing/2014/main" id="{119C67AA-FCFB-4B4D-A190-F1C899B9CF3A}"/>
              </a:ext>
            </a:extLst>
          </p:cNvPr>
          <p:cNvSpPr txBox="1"/>
          <p:nvPr/>
        </p:nvSpPr>
        <p:spPr>
          <a:xfrm>
            <a:off x="3846699" y="2078973"/>
            <a:ext cx="911489" cy="307777"/>
          </a:xfrm>
          <a:prstGeom prst="rect">
            <a:avLst/>
          </a:prstGeom>
          <a:solidFill>
            <a:schemeClr val="accent4">
              <a:lumMod val="40000"/>
              <a:lumOff val="60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en-US" altLang="ko-KR" sz="1400" b="1" dirty="0" smtClean="0">
                <a:solidFill>
                  <a:srgbClr val="FF0000"/>
                </a:solidFill>
              </a:rPr>
              <a:t>2. MFR</a:t>
            </a:r>
            <a:endParaRPr lang="ko-KR" altLang="en-US" dirty="0">
              <a:solidFill>
                <a:srgbClr val="FF0000"/>
              </a:solidFill>
            </a:endParaRPr>
          </a:p>
        </p:txBody>
      </p:sp>
      <p:sp>
        <p:nvSpPr>
          <p:cNvPr id="35" name="TextBox 34">
            <a:extLst>
              <a:ext uri="{FF2B5EF4-FFF2-40B4-BE49-F238E27FC236}">
                <a16:creationId xmlns:a16="http://schemas.microsoft.com/office/drawing/2014/main" id="{D98E07A5-E108-4E47-8060-0E324C8D4E13}"/>
              </a:ext>
            </a:extLst>
          </p:cNvPr>
          <p:cNvSpPr txBox="1"/>
          <p:nvPr/>
        </p:nvSpPr>
        <p:spPr>
          <a:xfrm>
            <a:off x="1357352" y="2060973"/>
            <a:ext cx="1476064" cy="276999"/>
          </a:xfrm>
          <a:prstGeom prst="rect">
            <a:avLst/>
          </a:prstGeom>
          <a:solidFill>
            <a:schemeClr val="accent4">
              <a:lumMod val="40000"/>
              <a:lumOff val="60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en-US" altLang="ko-KR" sz="1200" b="1" dirty="0" smtClean="0">
                <a:solidFill>
                  <a:srgbClr val="FF0000"/>
                </a:solidFill>
              </a:rPr>
              <a:t>1.</a:t>
            </a:r>
            <a:r>
              <a:rPr lang="ko-KR" altLang="en-US" sz="1200" b="1" dirty="0" err="1" smtClean="0">
                <a:solidFill>
                  <a:srgbClr val="FF0000"/>
                </a:solidFill>
              </a:rPr>
              <a:t>조리기초</a:t>
            </a:r>
            <a:r>
              <a:rPr lang="ko-KR" altLang="en-US" sz="1200" b="1" dirty="0" smtClean="0">
                <a:solidFill>
                  <a:srgbClr val="FF0000"/>
                </a:solidFill>
              </a:rPr>
              <a:t> </a:t>
            </a:r>
            <a:r>
              <a:rPr lang="en-US" altLang="ko-KR" sz="1200" b="1" dirty="0" smtClean="0">
                <a:solidFill>
                  <a:srgbClr val="FF0000"/>
                </a:solidFill>
              </a:rPr>
              <a:t>1,2,3,4</a:t>
            </a:r>
            <a:endParaRPr lang="ko-KR" altLang="en-US" sz="1600" dirty="0">
              <a:solidFill>
                <a:srgbClr val="FF0000"/>
              </a:solidFill>
            </a:endParaRPr>
          </a:p>
        </p:txBody>
      </p:sp>
      <p:sp>
        <p:nvSpPr>
          <p:cNvPr id="39" name="TextBox 38"/>
          <p:cNvSpPr txBox="1"/>
          <p:nvPr/>
        </p:nvSpPr>
        <p:spPr>
          <a:xfrm>
            <a:off x="6533708" y="1248463"/>
            <a:ext cx="1658594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altLang="ko-KR" sz="1200" b="1" dirty="0" smtClean="0">
                <a:solidFill>
                  <a:schemeClr val="tx1">
                    <a:lumMod val="50000"/>
                    <a:lumOff val="50000"/>
                  </a:schemeClr>
                </a:solidFill>
              </a:rPr>
              <a:t>2</a:t>
            </a:r>
            <a:r>
              <a:rPr lang="ko-KR" altLang="en-US" sz="1200" b="1" dirty="0" smtClean="0">
                <a:solidFill>
                  <a:schemeClr val="tx1">
                    <a:lumMod val="50000"/>
                    <a:lumOff val="50000"/>
                  </a:schemeClr>
                </a:solidFill>
              </a:rPr>
              <a:t>학년 </a:t>
            </a:r>
            <a:r>
              <a:rPr lang="en-US" altLang="ko-KR" sz="1200" b="1" dirty="0" smtClean="0">
                <a:solidFill>
                  <a:schemeClr val="tx1">
                    <a:lumMod val="50000"/>
                    <a:lumOff val="50000"/>
                  </a:schemeClr>
                </a:solidFill>
              </a:rPr>
              <a:t>1</a:t>
            </a:r>
            <a:r>
              <a:rPr lang="ko-KR" altLang="en-US" sz="1200" b="1" dirty="0" smtClean="0">
                <a:solidFill>
                  <a:schemeClr val="tx1">
                    <a:lumMod val="50000"/>
                    <a:lumOff val="50000"/>
                  </a:schemeClr>
                </a:solidFill>
              </a:rPr>
              <a:t>학기</a:t>
            </a:r>
            <a:endParaRPr lang="ko-KR" altLang="en-US" sz="1600" dirty="0">
              <a:solidFill>
                <a:schemeClr val="tx1">
                  <a:lumMod val="50000"/>
                  <a:lumOff val="50000"/>
                </a:schemeClr>
              </a:solidFill>
            </a:endParaRPr>
          </a:p>
        </p:txBody>
      </p:sp>
      <p:sp>
        <p:nvSpPr>
          <p:cNvPr id="40" name="TextBox 39"/>
          <p:cNvSpPr txBox="1"/>
          <p:nvPr/>
        </p:nvSpPr>
        <p:spPr>
          <a:xfrm>
            <a:off x="9005702" y="1262841"/>
            <a:ext cx="1385110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altLang="ko-KR" sz="1200" b="1" dirty="0" smtClean="0">
                <a:solidFill>
                  <a:schemeClr val="tx1">
                    <a:lumMod val="50000"/>
                    <a:lumOff val="50000"/>
                  </a:schemeClr>
                </a:solidFill>
              </a:rPr>
              <a:t>2</a:t>
            </a:r>
            <a:r>
              <a:rPr lang="ko-KR" altLang="en-US" sz="1200" b="1" dirty="0" smtClean="0">
                <a:solidFill>
                  <a:schemeClr val="tx1">
                    <a:lumMod val="50000"/>
                    <a:lumOff val="50000"/>
                  </a:schemeClr>
                </a:solidFill>
              </a:rPr>
              <a:t>학년 </a:t>
            </a:r>
            <a:r>
              <a:rPr lang="en-US" altLang="ko-KR" sz="1200" b="1" dirty="0" smtClean="0">
                <a:solidFill>
                  <a:schemeClr val="tx1">
                    <a:lumMod val="50000"/>
                    <a:lumOff val="50000"/>
                  </a:schemeClr>
                </a:solidFill>
              </a:rPr>
              <a:t>2</a:t>
            </a:r>
            <a:r>
              <a:rPr lang="ko-KR" altLang="en-US" sz="1200" b="1" dirty="0" smtClean="0">
                <a:solidFill>
                  <a:schemeClr val="tx1">
                    <a:lumMod val="50000"/>
                    <a:lumOff val="50000"/>
                  </a:schemeClr>
                </a:solidFill>
              </a:rPr>
              <a:t>학기</a:t>
            </a:r>
            <a:endParaRPr lang="ko-KR" altLang="en-US" sz="1600" dirty="0">
              <a:solidFill>
                <a:schemeClr val="tx1">
                  <a:lumMod val="50000"/>
                  <a:lumOff val="50000"/>
                </a:schemeClr>
              </a:solidFill>
            </a:endParaRPr>
          </a:p>
        </p:txBody>
      </p:sp>
      <p:sp>
        <p:nvSpPr>
          <p:cNvPr id="41" name="TextBox 40"/>
          <p:cNvSpPr txBox="1"/>
          <p:nvPr/>
        </p:nvSpPr>
        <p:spPr>
          <a:xfrm>
            <a:off x="6360567" y="3353535"/>
            <a:ext cx="1759695" cy="738664"/>
          </a:xfrm>
          <a:prstGeom prst="rect">
            <a:avLst/>
          </a:prstGeom>
          <a:solidFill>
            <a:schemeClr val="bg1"/>
          </a:solidFill>
          <a:ln>
            <a:solidFill>
              <a:schemeClr val="accent1"/>
            </a:solidFill>
          </a:ln>
        </p:spPr>
        <p:txBody>
          <a:bodyPr wrap="square" rtlCol="0">
            <a:spAutoFit/>
          </a:bodyPr>
          <a:lstStyle/>
          <a:p>
            <a:pPr marL="171450" indent="-171450">
              <a:buFont typeface="Arial" panose="020B0604020202020204" pitchFamily="34" charset="0"/>
              <a:buChar char="•"/>
            </a:pPr>
            <a:r>
              <a:rPr lang="en-US" altLang="ko-KR" sz="1050" b="1" dirty="0"/>
              <a:t> </a:t>
            </a:r>
            <a:r>
              <a:rPr lang="ko-KR" altLang="en-US" sz="1050" b="1" dirty="0" smtClean="0"/>
              <a:t>산학협약업체의 참여</a:t>
            </a:r>
            <a:endParaRPr lang="en-US" altLang="ko-KR" sz="1050" b="1" dirty="0" smtClean="0"/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US" altLang="ko-KR" sz="1050" b="1" dirty="0">
                <a:solidFill>
                  <a:schemeClr val="tx1">
                    <a:lumMod val="50000"/>
                    <a:lumOff val="50000"/>
                  </a:schemeClr>
                </a:solidFill>
              </a:rPr>
              <a:t> </a:t>
            </a:r>
            <a:r>
              <a:rPr lang="ko-KR" altLang="en-US" sz="1050" b="1" dirty="0" smtClean="0">
                <a:solidFill>
                  <a:schemeClr val="tx1">
                    <a:lumMod val="50000"/>
                    <a:lumOff val="50000"/>
                  </a:schemeClr>
                </a:solidFill>
              </a:rPr>
              <a:t>산학 공동 메뉴개발</a:t>
            </a:r>
            <a:endParaRPr lang="en-US" altLang="ko-KR" sz="1050" b="1" dirty="0" smtClean="0">
              <a:solidFill>
                <a:schemeClr val="tx1">
                  <a:lumMod val="50000"/>
                  <a:lumOff val="50000"/>
                </a:schemeClr>
              </a:solidFill>
            </a:endParaRP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US" altLang="ko-KR" sz="1050" b="1" dirty="0">
                <a:solidFill>
                  <a:schemeClr val="tx1">
                    <a:lumMod val="50000"/>
                    <a:lumOff val="50000"/>
                  </a:schemeClr>
                </a:solidFill>
              </a:rPr>
              <a:t> </a:t>
            </a:r>
            <a:r>
              <a:rPr lang="ko-KR" altLang="en-US" sz="1050" b="1" dirty="0" smtClean="0">
                <a:solidFill>
                  <a:schemeClr val="tx1">
                    <a:lumMod val="50000"/>
                    <a:lumOff val="50000"/>
                  </a:schemeClr>
                </a:solidFill>
              </a:rPr>
              <a:t>창업 레스토랑 운영</a:t>
            </a:r>
            <a:endParaRPr lang="en-US" altLang="ko-KR" sz="1050" b="1" dirty="0" smtClean="0">
              <a:solidFill>
                <a:schemeClr val="tx1">
                  <a:lumMod val="50000"/>
                  <a:lumOff val="50000"/>
                </a:schemeClr>
              </a:solidFill>
            </a:endParaRP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ko-KR" altLang="en-US" sz="1050" b="1" dirty="0" smtClean="0">
                <a:solidFill>
                  <a:schemeClr val="tx1">
                    <a:lumMod val="50000"/>
                    <a:lumOff val="50000"/>
                  </a:schemeClr>
                </a:solidFill>
              </a:rPr>
              <a:t>메뉴 판매</a:t>
            </a:r>
            <a:r>
              <a:rPr lang="en-US" altLang="ko-KR" sz="1050" b="1" dirty="0" smtClean="0">
                <a:solidFill>
                  <a:schemeClr val="tx1">
                    <a:lumMod val="50000"/>
                    <a:lumOff val="50000"/>
                  </a:schemeClr>
                </a:solidFill>
              </a:rPr>
              <a:t>(</a:t>
            </a:r>
            <a:r>
              <a:rPr lang="ko-KR" altLang="en-US" sz="1050" b="1" dirty="0" err="1" smtClean="0">
                <a:solidFill>
                  <a:schemeClr val="tx1">
                    <a:lumMod val="50000"/>
                    <a:lumOff val="50000"/>
                  </a:schemeClr>
                </a:solidFill>
              </a:rPr>
              <a:t>신메뉴</a:t>
            </a:r>
            <a:r>
              <a:rPr lang="ko-KR" altLang="en-US" sz="1050" b="1" dirty="0" smtClean="0">
                <a:solidFill>
                  <a:schemeClr val="tx1">
                    <a:lumMod val="50000"/>
                    <a:lumOff val="50000"/>
                  </a:schemeClr>
                </a:solidFill>
              </a:rPr>
              <a:t> 실험</a:t>
            </a:r>
            <a:r>
              <a:rPr lang="en-US" altLang="ko-KR" sz="1050" b="1" dirty="0" smtClean="0">
                <a:solidFill>
                  <a:schemeClr val="tx1">
                    <a:lumMod val="50000"/>
                    <a:lumOff val="50000"/>
                  </a:schemeClr>
                </a:solidFill>
              </a:rPr>
              <a:t>)</a:t>
            </a:r>
            <a:endParaRPr lang="ko-KR" altLang="en-US" sz="1050" dirty="0">
              <a:solidFill>
                <a:schemeClr val="tx1">
                  <a:lumMod val="50000"/>
                  <a:lumOff val="50000"/>
                </a:schemeClr>
              </a:solidFill>
            </a:endParaRPr>
          </a:p>
        </p:txBody>
      </p:sp>
      <p:sp>
        <p:nvSpPr>
          <p:cNvPr id="42" name="TextBox 41">
            <a:extLst>
              <a:ext uri="{FF2B5EF4-FFF2-40B4-BE49-F238E27FC236}">
                <a16:creationId xmlns:a16="http://schemas.microsoft.com/office/drawing/2014/main" id="{119C67AA-FCFB-4B4D-A190-F1C899B9CF3A}"/>
              </a:ext>
            </a:extLst>
          </p:cNvPr>
          <p:cNvSpPr txBox="1"/>
          <p:nvPr/>
        </p:nvSpPr>
        <p:spPr>
          <a:xfrm>
            <a:off x="6378761" y="2021907"/>
            <a:ext cx="1759694" cy="338554"/>
          </a:xfrm>
          <a:prstGeom prst="rect">
            <a:avLst/>
          </a:prstGeom>
          <a:solidFill>
            <a:schemeClr val="accent4">
              <a:lumMod val="40000"/>
              <a:lumOff val="60000"/>
            </a:schemeClr>
          </a:solidFill>
        </p:spPr>
        <p:txBody>
          <a:bodyPr wrap="square" rtlCol="0">
            <a:spAutoFit/>
          </a:bodyPr>
          <a:lstStyle/>
          <a:p>
            <a:r>
              <a:rPr lang="en-US" altLang="ko-KR" sz="1600" b="1" dirty="0" smtClean="0">
                <a:solidFill>
                  <a:srgbClr val="FF0000"/>
                </a:solidFill>
              </a:rPr>
              <a:t>3. </a:t>
            </a:r>
            <a:r>
              <a:rPr lang="ko-KR" altLang="en-US" sz="1600" b="1" dirty="0" smtClean="0">
                <a:solidFill>
                  <a:srgbClr val="FF0000"/>
                </a:solidFill>
              </a:rPr>
              <a:t>외식창업</a:t>
            </a:r>
            <a:r>
              <a:rPr lang="en-US" altLang="ko-KR" sz="1600" b="1" dirty="0" smtClean="0">
                <a:solidFill>
                  <a:srgbClr val="FF0000"/>
                </a:solidFill>
              </a:rPr>
              <a:t>(</a:t>
            </a:r>
            <a:r>
              <a:rPr lang="ko-KR" altLang="en-US" sz="1600" b="1" dirty="0" err="1" smtClean="0">
                <a:solidFill>
                  <a:srgbClr val="FF0000"/>
                </a:solidFill>
              </a:rPr>
              <a:t>솔터</a:t>
            </a:r>
            <a:r>
              <a:rPr lang="en-US" altLang="ko-KR" sz="1600" b="1" dirty="0" smtClean="0">
                <a:solidFill>
                  <a:srgbClr val="FF0000"/>
                </a:solidFill>
              </a:rPr>
              <a:t>)</a:t>
            </a:r>
            <a:endParaRPr lang="ko-KR" altLang="en-US" sz="2000" dirty="0">
              <a:solidFill>
                <a:srgbClr val="FF0000"/>
              </a:solidFill>
            </a:endParaRPr>
          </a:p>
        </p:txBody>
      </p:sp>
      <p:sp>
        <p:nvSpPr>
          <p:cNvPr id="19" name="오른쪽 화살표 18"/>
          <p:cNvSpPr/>
          <p:nvPr/>
        </p:nvSpPr>
        <p:spPr>
          <a:xfrm>
            <a:off x="964570" y="1548764"/>
            <a:ext cx="9799607" cy="196644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0" name="한쪽 모서리가 잘린 사각형 19"/>
          <p:cNvSpPr/>
          <p:nvPr/>
        </p:nvSpPr>
        <p:spPr>
          <a:xfrm flipH="1">
            <a:off x="1429561" y="2724621"/>
            <a:ext cx="1201874" cy="553684"/>
          </a:xfrm>
          <a:prstGeom prst="snip1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200" dirty="0" smtClean="0"/>
              <a:t>조리 입문</a:t>
            </a:r>
            <a:endParaRPr lang="en-US" altLang="ko-KR" sz="1200" dirty="0" smtClean="0"/>
          </a:p>
          <a:p>
            <a:pPr algn="ctr"/>
            <a:r>
              <a:rPr lang="ko-KR" altLang="en-US" sz="1200" dirty="0" smtClean="0"/>
              <a:t>조리 수학</a:t>
            </a:r>
            <a:endParaRPr lang="ko-KR" altLang="en-US" sz="1200" dirty="0"/>
          </a:p>
        </p:txBody>
      </p:sp>
      <p:sp>
        <p:nvSpPr>
          <p:cNvPr id="23" name="한쪽 모서리가 잘린 사각형 22"/>
          <p:cNvSpPr/>
          <p:nvPr/>
        </p:nvSpPr>
        <p:spPr>
          <a:xfrm flipH="1">
            <a:off x="964570" y="5567575"/>
            <a:ext cx="7066388" cy="327340"/>
          </a:xfrm>
          <a:prstGeom prst="snip1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200" dirty="0" smtClean="0"/>
              <a:t>명장경진대회 </a:t>
            </a:r>
            <a:r>
              <a:rPr lang="en-US" altLang="ko-KR" sz="1200" dirty="0" smtClean="0"/>
              <a:t>(</a:t>
            </a:r>
            <a:r>
              <a:rPr lang="ko-KR" altLang="en-US" sz="1200" dirty="0" smtClean="0"/>
              <a:t>학기당 </a:t>
            </a:r>
            <a:r>
              <a:rPr lang="en-US" altLang="ko-KR" sz="1200" dirty="0" smtClean="0"/>
              <a:t>2</a:t>
            </a:r>
            <a:r>
              <a:rPr lang="ko-KR" altLang="en-US" sz="1200" dirty="0" smtClean="0"/>
              <a:t>회 실시</a:t>
            </a:r>
            <a:r>
              <a:rPr lang="en-US" altLang="ko-KR" sz="1200" dirty="0" smtClean="0"/>
              <a:t>)      </a:t>
            </a:r>
            <a:r>
              <a:rPr lang="en-US" altLang="ko-KR" sz="1200" dirty="0" smtClean="0">
                <a:sym typeface="Wingdings" panose="05000000000000000000" pitchFamily="2" charset="2"/>
              </a:rPr>
              <a:t>       </a:t>
            </a:r>
            <a:r>
              <a:rPr lang="ko-KR" altLang="en-US" sz="1200" b="1" dirty="0" err="1" smtClean="0">
                <a:sym typeface="Wingdings" panose="05000000000000000000" pitchFamily="2" charset="2"/>
              </a:rPr>
              <a:t>왕중왕전</a:t>
            </a:r>
            <a:r>
              <a:rPr lang="ko-KR" altLang="en-US" sz="1200" dirty="0" smtClean="0">
                <a:sym typeface="Wingdings" panose="05000000000000000000" pitchFamily="2" charset="2"/>
              </a:rPr>
              <a:t>       </a:t>
            </a:r>
            <a:r>
              <a:rPr lang="en-US" altLang="ko-KR" sz="1200" dirty="0" smtClean="0">
                <a:sym typeface="Wingdings" panose="05000000000000000000" pitchFamily="2" charset="2"/>
              </a:rPr>
              <a:t>       1,2</a:t>
            </a:r>
            <a:r>
              <a:rPr lang="ko-KR" altLang="en-US" sz="1200" dirty="0" smtClean="0">
                <a:sym typeface="Wingdings" panose="05000000000000000000" pitchFamily="2" charset="2"/>
              </a:rPr>
              <a:t>학년 </a:t>
            </a:r>
            <a:r>
              <a:rPr lang="ko-KR" altLang="en-US" sz="1200" dirty="0" err="1" smtClean="0">
                <a:sym typeface="Wingdings" panose="05000000000000000000" pitchFamily="2" charset="2"/>
              </a:rPr>
              <a:t>공동팀</a:t>
            </a:r>
            <a:r>
              <a:rPr lang="ko-KR" altLang="en-US" sz="1200" dirty="0" smtClean="0">
                <a:sym typeface="Wingdings" panose="05000000000000000000" pitchFamily="2" charset="2"/>
              </a:rPr>
              <a:t> </a:t>
            </a:r>
            <a:r>
              <a:rPr lang="ko-KR" altLang="en-US" sz="1200" dirty="0" err="1" smtClean="0">
                <a:sym typeface="Wingdings" panose="05000000000000000000" pitchFamily="2" charset="2"/>
              </a:rPr>
              <a:t>조리대회</a:t>
            </a:r>
            <a:endParaRPr lang="ko-KR" altLang="en-US" sz="1200" dirty="0"/>
          </a:p>
        </p:txBody>
      </p:sp>
      <p:sp>
        <p:nvSpPr>
          <p:cNvPr id="24" name="한쪽 모서리가 잘린 사각형 23"/>
          <p:cNvSpPr/>
          <p:nvPr/>
        </p:nvSpPr>
        <p:spPr>
          <a:xfrm flipH="1">
            <a:off x="3608529" y="2724621"/>
            <a:ext cx="1227979" cy="553684"/>
          </a:xfrm>
          <a:prstGeom prst="snip1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200" dirty="0" smtClean="0"/>
              <a:t>레스토랑 창업</a:t>
            </a:r>
            <a:endParaRPr lang="en-US" altLang="ko-KR" sz="1200" dirty="0" smtClean="0"/>
          </a:p>
          <a:p>
            <a:pPr algn="ctr"/>
            <a:r>
              <a:rPr lang="ko-KR" altLang="en-US" sz="1200" dirty="0" smtClean="0"/>
              <a:t>디자인</a:t>
            </a:r>
            <a:endParaRPr lang="ko-KR" altLang="en-US" sz="1200" dirty="0"/>
          </a:p>
        </p:txBody>
      </p:sp>
      <p:sp>
        <p:nvSpPr>
          <p:cNvPr id="25" name="한쪽 모서리가 잘린 사각형 24"/>
          <p:cNvSpPr/>
          <p:nvPr/>
        </p:nvSpPr>
        <p:spPr>
          <a:xfrm flipH="1">
            <a:off x="6449870" y="2716208"/>
            <a:ext cx="1581091" cy="553684"/>
          </a:xfrm>
          <a:prstGeom prst="snip1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200" dirty="0" smtClean="0"/>
              <a:t>레스토랑 </a:t>
            </a:r>
            <a:endParaRPr lang="en-US" altLang="ko-KR" sz="1200" dirty="0" smtClean="0"/>
          </a:p>
          <a:p>
            <a:pPr algn="ctr"/>
            <a:r>
              <a:rPr lang="ko-KR" altLang="en-US" sz="1200" dirty="0" err="1" smtClean="0"/>
              <a:t>창업운영</a:t>
            </a:r>
            <a:endParaRPr lang="ko-KR" altLang="en-US" sz="1200" dirty="0"/>
          </a:p>
        </p:txBody>
      </p:sp>
      <p:sp>
        <p:nvSpPr>
          <p:cNvPr id="27" name="TextBox 26">
            <a:extLst>
              <a:ext uri="{FF2B5EF4-FFF2-40B4-BE49-F238E27FC236}">
                <a16:creationId xmlns:a16="http://schemas.microsoft.com/office/drawing/2014/main" id="{119C67AA-FCFB-4B4D-A190-F1C899B9CF3A}"/>
              </a:ext>
            </a:extLst>
          </p:cNvPr>
          <p:cNvSpPr txBox="1"/>
          <p:nvPr/>
        </p:nvSpPr>
        <p:spPr>
          <a:xfrm>
            <a:off x="9147072" y="2005204"/>
            <a:ext cx="2003485" cy="338554"/>
          </a:xfrm>
          <a:prstGeom prst="rect">
            <a:avLst/>
          </a:prstGeom>
          <a:solidFill>
            <a:schemeClr val="accent4">
              <a:lumMod val="40000"/>
              <a:lumOff val="60000"/>
            </a:schemeClr>
          </a:solidFill>
        </p:spPr>
        <p:txBody>
          <a:bodyPr wrap="square" rtlCol="0">
            <a:spAutoFit/>
          </a:bodyPr>
          <a:lstStyle/>
          <a:p>
            <a:r>
              <a:rPr lang="en-US" altLang="ko-KR" sz="1600" b="1" dirty="0" smtClean="0">
                <a:solidFill>
                  <a:srgbClr val="FF0000"/>
                </a:solidFill>
              </a:rPr>
              <a:t>3. </a:t>
            </a:r>
            <a:r>
              <a:rPr lang="ko-KR" altLang="en-US" sz="1600" b="1" dirty="0" err="1" smtClean="0">
                <a:solidFill>
                  <a:srgbClr val="FF0000"/>
                </a:solidFill>
              </a:rPr>
              <a:t>솔파인</a:t>
            </a:r>
            <a:r>
              <a:rPr lang="ko-KR" altLang="en-US" sz="1600" b="1" dirty="0" smtClean="0">
                <a:solidFill>
                  <a:srgbClr val="FF0000"/>
                </a:solidFill>
              </a:rPr>
              <a:t> 레스토랑</a:t>
            </a:r>
            <a:endParaRPr lang="ko-KR" altLang="en-US" sz="2000" dirty="0">
              <a:solidFill>
                <a:srgbClr val="FF0000"/>
              </a:solidFill>
            </a:endParaRPr>
          </a:p>
        </p:txBody>
      </p:sp>
      <p:sp>
        <p:nvSpPr>
          <p:cNvPr id="28" name="한쪽 모서리가 잘린 사각형 27"/>
          <p:cNvSpPr/>
          <p:nvPr/>
        </p:nvSpPr>
        <p:spPr>
          <a:xfrm flipH="1">
            <a:off x="9420331" y="2725890"/>
            <a:ext cx="1581091" cy="553684"/>
          </a:xfrm>
          <a:prstGeom prst="snip1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200" dirty="0" smtClean="0"/>
              <a:t>진로 개발</a:t>
            </a:r>
            <a:endParaRPr lang="en-US" altLang="ko-KR" sz="1200" dirty="0" smtClean="0"/>
          </a:p>
          <a:p>
            <a:pPr algn="ctr"/>
            <a:r>
              <a:rPr lang="ko-KR" altLang="en-US" sz="1200" dirty="0" smtClean="0"/>
              <a:t>세미나</a:t>
            </a:r>
            <a:endParaRPr lang="ko-KR" altLang="en-US" sz="1200" dirty="0"/>
          </a:p>
        </p:txBody>
      </p:sp>
      <p:sp>
        <p:nvSpPr>
          <p:cNvPr id="29" name="한쪽 모서리가 잘린 사각형 28"/>
          <p:cNvSpPr/>
          <p:nvPr/>
        </p:nvSpPr>
        <p:spPr>
          <a:xfrm flipH="1">
            <a:off x="6449867" y="4249673"/>
            <a:ext cx="1581091" cy="421555"/>
          </a:xfrm>
          <a:prstGeom prst="snip1Rect">
            <a:avLst/>
          </a:prstGeom>
          <a:solidFill>
            <a:srgbClr val="FFC000"/>
          </a:solidFill>
          <a:ln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200" b="1" dirty="0" err="1" smtClean="0">
                <a:solidFill>
                  <a:schemeClr val="bg1"/>
                </a:solidFill>
              </a:rPr>
              <a:t>아침조리</a:t>
            </a:r>
            <a:endParaRPr lang="ko-KR" altLang="en-US" sz="1200" b="1" dirty="0">
              <a:solidFill>
                <a:schemeClr val="bg1"/>
              </a:solidFill>
            </a:endParaRPr>
          </a:p>
        </p:txBody>
      </p:sp>
      <p:sp>
        <p:nvSpPr>
          <p:cNvPr id="30" name="한쪽 모서리가 잘린 사각형 29"/>
          <p:cNvSpPr/>
          <p:nvPr/>
        </p:nvSpPr>
        <p:spPr>
          <a:xfrm flipH="1">
            <a:off x="6449868" y="4832256"/>
            <a:ext cx="1581091" cy="421555"/>
          </a:xfrm>
          <a:prstGeom prst="snip1Rect">
            <a:avLst/>
          </a:prstGeom>
          <a:solidFill>
            <a:srgbClr val="FFC000"/>
          </a:solidFill>
          <a:ln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200" b="1" dirty="0" err="1" smtClean="0">
                <a:solidFill>
                  <a:schemeClr val="bg1"/>
                </a:solidFill>
              </a:rPr>
              <a:t>솔터</a:t>
            </a:r>
            <a:r>
              <a:rPr lang="en-US" altLang="ko-KR" sz="1200" b="1" dirty="0" smtClean="0">
                <a:solidFill>
                  <a:schemeClr val="bg1"/>
                </a:solidFill>
              </a:rPr>
              <a:t>(</a:t>
            </a:r>
            <a:r>
              <a:rPr lang="ko-KR" altLang="en-US" sz="1200" b="1" dirty="0" smtClean="0">
                <a:solidFill>
                  <a:schemeClr val="bg1"/>
                </a:solidFill>
              </a:rPr>
              <a:t>창업</a:t>
            </a:r>
            <a:r>
              <a:rPr lang="en-US" altLang="ko-KR" sz="1200" b="1" dirty="0" smtClean="0">
                <a:solidFill>
                  <a:schemeClr val="bg1"/>
                </a:solidFill>
              </a:rPr>
              <a:t>)</a:t>
            </a:r>
            <a:endParaRPr lang="ko-KR" altLang="en-US" sz="1200" b="1" dirty="0">
              <a:solidFill>
                <a:schemeClr val="bg1"/>
              </a:solidFill>
            </a:endParaRPr>
          </a:p>
        </p:txBody>
      </p:sp>
      <p:sp>
        <p:nvSpPr>
          <p:cNvPr id="31" name="한쪽 모서리가 잘린 사각형 30"/>
          <p:cNvSpPr/>
          <p:nvPr/>
        </p:nvSpPr>
        <p:spPr>
          <a:xfrm flipH="1">
            <a:off x="9267931" y="4249673"/>
            <a:ext cx="1581091" cy="421555"/>
          </a:xfrm>
          <a:prstGeom prst="snip1Rect">
            <a:avLst/>
          </a:prstGeom>
          <a:solidFill>
            <a:srgbClr val="FFC000"/>
          </a:solidFill>
          <a:ln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200" b="1" smtClean="0">
                <a:solidFill>
                  <a:schemeClr val="bg1"/>
                </a:solidFill>
              </a:rPr>
              <a:t>세계조리식문화</a:t>
            </a:r>
            <a:endParaRPr lang="ko-KR" altLang="en-US" sz="1200" b="1" dirty="0">
              <a:solidFill>
                <a:schemeClr val="bg1"/>
              </a:solidFill>
            </a:endParaRPr>
          </a:p>
        </p:txBody>
      </p:sp>
      <p:sp>
        <p:nvSpPr>
          <p:cNvPr id="33" name="한쪽 모서리가 잘린 사각형 32"/>
          <p:cNvSpPr/>
          <p:nvPr/>
        </p:nvSpPr>
        <p:spPr>
          <a:xfrm flipH="1">
            <a:off x="9252310" y="4832256"/>
            <a:ext cx="1581091" cy="421555"/>
          </a:xfrm>
          <a:prstGeom prst="snip1Rect">
            <a:avLst/>
          </a:prstGeom>
          <a:solidFill>
            <a:srgbClr val="FFC000"/>
          </a:solidFill>
          <a:ln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200" b="1" dirty="0" err="1" smtClean="0">
                <a:solidFill>
                  <a:schemeClr val="bg1"/>
                </a:solidFill>
              </a:rPr>
              <a:t>솔파인</a:t>
            </a:r>
            <a:r>
              <a:rPr lang="ko-KR" altLang="en-US" sz="1200" b="1" dirty="0" smtClean="0">
                <a:solidFill>
                  <a:schemeClr val="bg1"/>
                </a:solidFill>
              </a:rPr>
              <a:t> 레스토랑</a:t>
            </a:r>
            <a:endParaRPr lang="ko-KR" altLang="en-US" sz="1200" b="1" dirty="0">
              <a:solidFill>
                <a:schemeClr val="bg1"/>
              </a:solidFill>
            </a:endParaRPr>
          </a:p>
        </p:txBody>
      </p:sp>
      <p:sp>
        <p:nvSpPr>
          <p:cNvPr id="34" name="한쪽 모서리가 잘린 사각형 33"/>
          <p:cNvSpPr/>
          <p:nvPr/>
        </p:nvSpPr>
        <p:spPr>
          <a:xfrm>
            <a:off x="2562045" y="4292309"/>
            <a:ext cx="1453034" cy="333926"/>
          </a:xfrm>
          <a:prstGeom prst="snip1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200" b="1" dirty="0" smtClean="0"/>
              <a:t>1 </a:t>
            </a:r>
            <a:r>
              <a:rPr lang="ko-KR" altLang="en-US" sz="1200" b="1" dirty="0" smtClean="0"/>
              <a:t>학년 시식 체험</a:t>
            </a:r>
            <a:endParaRPr lang="ko-KR" altLang="en-US" sz="1200" b="1" dirty="0"/>
          </a:p>
        </p:txBody>
      </p:sp>
      <p:sp>
        <p:nvSpPr>
          <p:cNvPr id="8" name="이등변 삼각형 7"/>
          <p:cNvSpPr/>
          <p:nvPr/>
        </p:nvSpPr>
        <p:spPr>
          <a:xfrm rot="10800000">
            <a:off x="5539256" y="745615"/>
            <a:ext cx="293662" cy="999236"/>
          </a:xfrm>
          <a:prstGeom prst="triangle">
            <a:avLst/>
          </a:prstGeom>
          <a:solidFill>
            <a:srgbClr val="FFFF00"/>
          </a:solidFill>
          <a:ln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46" name="한쪽 모서리가 잘린 사각형 45"/>
          <p:cNvSpPr/>
          <p:nvPr/>
        </p:nvSpPr>
        <p:spPr>
          <a:xfrm>
            <a:off x="3210737" y="4876070"/>
            <a:ext cx="1608683" cy="333926"/>
          </a:xfrm>
          <a:prstGeom prst="snip1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200" b="1" dirty="0" smtClean="0"/>
              <a:t>현장 </a:t>
            </a:r>
            <a:r>
              <a:rPr lang="ko-KR" altLang="en-US" sz="1200" b="1" dirty="0" err="1" smtClean="0"/>
              <a:t>맞춤식</a:t>
            </a:r>
            <a:r>
              <a:rPr lang="ko-KR" altLang="en-US" sz="1200" b="1" dirty="0" smtClean="0"/>
              <a:t> 수업</a:t>
            </a:r>
            <a:endParaRPr lang="ko-KR" altLang="en-US" sz="1200" b="1" dirty="0"/>
          </a:p>
        </p:txBody>
      </p:sp>
      <p:cxnSp>
        <p:nvCxnSpPr>
          <p:cNvPr id="13" name="직선 연결선 12"/>
          <p:cNvCxnSpPr/>
          <p:nvPr/>
        </p:nvCxnSpPr>
        <p:spPr>
          <a:xfrm>
            <a:off x="5686087" y="1745408"/>
            <a:ext cx="0" cy="3495675"/>
          </a:xfrm>
          <a:prstGeom prst="line">
            <a:avLst/>
          </a:prstGeom>
          <a:ln w="12700">
            <a:solidFill>
              <a:srgbClr val="FF0000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8" name="TextBox 47"/>
          <p:cNvSpPr txBox="1"/>
          <p:nvPr/>
        </p:nvSpPr>
        <p:spPr>
          <a:xfrm>
            <a:off x="4963216" y="414109"/>
            <a:ext cx="1469891" cy="276999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pPr algn="ctr"/>
            <a:r>
              <a:rPr lang="en-US" altLang="ko-KR" sz="1200" b="1" dirty="0" smtClean="0">
                <a:solidFill>
                  <a:srgbClr val="FF0000"/>
                </a:solidFill>
              </a:rPr>
              <a:t>&lt;</a:t>
            </a:r>
            <a:r>
              <a:rPr lang="ko-KR" altLang="en-US" sz="1200" b="1" dirty="0" smtClean="0">
                <a:solidFill>
                  <a:srgbClr val="FF0000"/>
                </a:solidFill>
              </a:rPr>
              <a:t>조리실기평가</a:t>
            </a:r>
            <a:r>
              <a:rPr lang="en-US" altLang="ko-KR" sz="1200" b="1" dirty="0" smtClean="0">
                <a:solidFill>
                  <a:srgbClr val="FF0000"/>
                </a:solidFill>
              </a:rPr>
              <a:t>&gt;</a:t>
            </a:r>
            <a:endParaRPr lang="ko-KR" altLang="en-US" sz="1200" b="1" dirty="0">
              <a:solidFill>
                <a:srgbClr val="FF0000"/>
              </a:solidFill>
            </a:endParaRPr>
          </a:p>
        </p:txBody>
      </p:sp>
      <p:sp>
        <p:nvSpPr>
          <p:cNvPr id="15" name="직사각형 14"/>
          <p:cNvSpPr/>
          <p:nvPr/>
        </p:nvSpPr>
        <p:spPr>
          <a:xfrm>
            <a:off x="3552458" y="6165383"/>
            <a:ext cx="2300630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ko-KR" b="1" dirty="0" smtClean="0">
                <a:solidFill>
                  <a:srgbClr val="FF0000"/>
                </a:solidFill>
                <a:latin typeface="Bodoni MT Black" panose="02070A03080606020203" pitchFamily="18" charset="0"/>
                <a:ea typeface="굴림" panose="020B0600000101010101" pitchFamily="50" charset="-127"/>
                <a:cs typeface="Arial" panose="020B0604020202020204" pitchFamily="34" charset="0"/>
              </a:rPr>
              <a:t>&lt;</a:t>
            </a:r>
            <a:r>
              <a:rPr lang="ko-KR" altLang="en-US" b="1" dirty="0" smtClean="0">
                <a:solidFill>
                  <a:srgbClr val="FF0000"/>
                </a:solidFill>
                <a:latin typeface="Bodoni MT Black" panose="02070A03080606020203" pitchFamily="18" charset="0"/>
                <a:ea typeface="굴림" panose="020B0600000101010101" pitchFamily="50" charset="-127"/>
                <a:cs typeface="Arial" panose="020B0604020202020204" pitchFamily="34" charset="0"/>
              </a:rPr>
              <a:t>기초핵심교육과정</a:t>
            </a:r>
            <a:r>
              <a:rPr lang="en-US" altLang="ko-KR" b="1" dirty="0" smtClean="0">
                <a:solidFill>
                  <a:srgbClr val="FF0000"/>
                </a:solidFill>
                <a:latin typeface="Bodoni MT Black" panose="02070A03080606020203" pitchFamily="18" charset="0"/>
                <a:ea typeface="굴림" panose="020B0600000101010101" pitchFamily="50" charset="-127"/>
                <a:cs typeface="Arial" panose="020B0604020202020204" pitchFamily="34" charset="0"/>
              </a:rPr>
              <a:t>&gt;</a:t>
            </a:r>
            <a:endParaRPr lang="ko-KR" altLang="en-US" dirty="0">
              <a:solidFill>
                <a:srgbClr val="FF0000"/>
              </a:solidFill>
            </a:endParaRPr>
          </a:p>
        </p:txBody>
      </p:sp>
      <p:sp>
        <p:nvSpPr>
          <p:cNvPr id="50" name="직사각형 49"/>
          <p:cNvSpPr/>
          <p:nvPr/>
        </p:nvSpPr>
        <p:spPr>
          <a:xfrm>
            <a:off x="9005702" y="6087578"/>
            <a:ext cx="2375971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ko-KR" b="1" dirty="0" smtClean="0">
                <a:solidFill>
                  <a:srgbClr val="FF0000"/>
                </a:solidFill>
                <a:latin typeface="Bodoni MT Black" panose="02070A03080606020203" pitchFamily="18" charset="0"/>
                <a:ea typeface="굴림" panose="020B0600000101010101" pitchFamily="50" charset="-127"/>
                <a:cs typeface="Arial" panose="020B0604020202020204" pitchFamily="34" charset="0"/>
              </a:rPr>
              <a:t>&lt;</a:t>
            </a:r>
            <a:r>
              <a:rPr lang="ko-KR" altLang="en-US" b="1" dirty="0" err="1" smtClean="0">
                <a:solidFill>
                  <a:srgbClr val="FF0000"/>
                </a:solidFill>
                <a:latin typeface="Bodoni MT Black" panose="02070A03080606020203" pitchFamily="18" charset="0"/>
                <a:ea typeface="굴림" panose="020B0600000101010101" pitchFamily="50" charset="-127"/>
                <a:cs typeface="Arial" panose="020B0604020202020204" pitchFamily="34" charset="0"/>
              </a:rPr>
              <a:t>트렌드형</a:t>
            </a:r>
            <a:r>
              <a:rPr lang="ko-KR" altLang="en-US" b="1" dirty="0" smtClean="0">
                <a:solidFill>
                  <a:srgbClr val="FF0000"/>
                </a:solidFill>
                <a:latin typeface="Bodoni MT Black" panose="02070A03080606020203" pitchFamily="18" charset="0"/>
                <a:ea typeface="굴림" panose="020B0600000101010101" pitchFamily="50" charset="-127"/>
                <a:cs typeface="Arial" panose="020B0604020202020204" pitchFamily="34" charset="0"/>
              </a:rPr>
              <a:t> 교육과정</a:t>
            </a:r>
            <a:r>
              <a:rPr lang="en-US" altLang="ko-KR" b="1" dirty="0" smtClean="0">
                <a:solidFill>
                  <a:srgbClr val="FF0000"/>
                </a:solidFill>
                <a:latin typeface="Bodoni MT Black" panose="02070A03080606020203" pitchFamily="18" charset="0"/>
                <a:ea typeface="굴림" panose="020B0600000101010101" pitchFamily="50" charset="-127"/>
                <a:cs typeface="Arial" panose="020B0604020202020204" pitchFamily="34" charset="0"/>
              </a:rPr>
              <a:t>&gt;</a:t>
            </a:r>
            <a:endParaRPr lang="ko-KR" altLang="en-US" dirty="0">
              <a:solidFill>
                <a:srgbClr val="FF0000"/>
              </a:solidFill>
            </a:endParaRPr>
          </a:p>
        </p:txBody>
      </p:sp>
      <p:pic>
        <p:nvPicPr>
          <p:cNvPr id="38" name="그림 37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133567" y="2717874"/>
            <a:ext cx="2213689" cy="1441224"/>
          </a:xfrm>
          <a:prstGeom prst="rect">
            <a:avLst/>
          </a:prstGeom>
        </p:spPr>
      </p:pic>
      <p:sp>
        <p:nvSpPr>
          <p:cNvPr id="53" name="TextBox 52"/>
          <p:cNvSpPr txBox="1"/>
          <p:nvPr/>
        </p:nvSpPr>
        <p:spPr>
          <a:xfrm>
            <a:off x="9413684" y="3324083"/>
            <a:ext cx="1587737" cy="553998"/>
          </a:xfrm>
          <a:prstGeom prst="rect">
            <a:avLst/>
          </a:prstGeom>
          <a:solidFill>
            <a:schemeClr val="bg1"/>
          </a:solidFill>
          <a:ln>
            <a:solidFill>
              <a:schemeClr val="accent1"/>
            </a:solidFill>
          </a:ln>
        </p:spPr>
        <p:txBody>
          <a:bodyPr wrap="square" rtlCol="0">
            <a:spAutoFit/>
          </a:bodyPr>
          <a:lstStyle/>
          <a:p>
            <a:pPr marL="171450" indent="-171450">
              <a:buFont typeface="Arial" panose="020B0604020202020204" pitchFamily="34" charset="0"/>
              <a:buChar char="•"/>
            </a:pPr>
            <a:r>
              <a:rPr lang="ko-KR" altLang="en-US" sz="1000" b="1" dirty="0" smtClean="0">
                <a:solidFill>
                  <a:schemeClr val="tx1">
                    <a:lumMod val="50000"/>
                    <a:lumOff val="50000"/>
                  </a:schemeClr>
                </a:solidFill>
              </a:rPr>
              <a:t>산업체 탐방 조사</a:t>
            </a:r>
            <a:endParaRPr lang="en-US" altLang="ko-KR" sz="1000" b="1" dirty="0" smtClean="0">
              <a:solidFill>
                <a:schemeClr val="tx1">
                  <a:lumMod val="50000"/>
                  <a:lumOff val="50000"/>
                </a:schemeClr>
              </a:solidFill>
            </a:endParaRP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ko-KR" altLang="en-US" sz="1000" b="1" dirty="0" err="1" smtClean="0">
                <a:solidFill>
                  <a:schemeClr val="tx1">
                    <a:lumMod val="50000"/>
                    <a:lumOff val="50000"/>
                  </a:schemeClr>
                </a:solidFill>
              </a:rPr>
              <a:t>셰프와</a:t>
            </a:r>
            <a:r>
              <a:rPr lang="ko-KR" altLang="en-US" sz="1000" b="1" dirty="0" smtClean="0">
                <a:solidFill>
                  <a:schemeClr val="tx1">
                    <a:lumMod val="50000"/>
                    <a:lumOff val="50000"/>
                  </a:schemeClr>
                </a:solidFill>
              </a:rPr>
              <a:t> 인터뷰</a:t>
            </a:r>
            <a:endParaRPr lang="en-US" altLang="ko-KR" sz="1000" b="1" dirty="0" smtClean="0">
              <a:solidFill>
                <a:schemeClr val="tx1">
                  <a:lumMod val="50000"/>
                  <a:lumOff val="50000"/>
                </a:schemeClr>
              </a:solidFill>
            </a:endParaRP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ko-KR" altLang="en-US" sz="1000" b="1" dirty="0" err="1" smtClean="0">
                <a:solidFill>
                  <a:schemeClr val="tx1">
                    <a:lumMod val="50000"/>
                    <a:lumOff val="50000"/>
                  </a:schemeClr>
                </a:solidFill>
              </a:rPr>
              <a:t>시식체험</a:t>
            </a:r>
            <a:r>
              <a:rPr lang="ko-KR" altLang="en-US" sz="1000" b="1" dirty="0" smtClean="0">
                <a:solidFill>
                  <a:schemeClr val="tx1">
                    <a:lumMod val="50000"/>
                    <a:lumOff val="50000"/>
                  </a:schemeClr>
                </a:solidFill>
              </a:rPr>
              <a:t> </a:t>
            </a:r>
            <a:endParaRPr lang="en-US" altLang="ko-KR" sz="1000" b="1" dirty="0" smtClean="0">
              <a:solidFill>
                <a:schemeClr val="tx1">
                  <a:lumMod val="50000"/>
                  <a:lumOff val="50000"/>
                </a:schemeClr>
              </a:solidFill>
            </a:endParaRPr>
          </a:p>
        </p:txBody>
      </p:sp>
      <p:pic>
        <p:nvPicPr>
          <p:cNvPr id="51" name="그림 50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047415" y="2726436"/>
            <a:ext cx="2334258" cy="1402066"/>
          </a:xfrm>
          <a:prstGeom prst="rect">
            <a:avLst/>
          </a:prstGeom>
        </p:spPr>
      </p:pic>
      <p:sp>
        <p:nvSpPr>
          <p:cNvPr id="2" name="직사각형 1"/>
          <p:cNvSpPr/>
          <p:nvPr/>
        </p:nvSpPr>
        <p:spPr>
          <a:xfrm>
            <a:off x="731786" y="2888053"/>
            <a:ext cx="625566" cy="30777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altLang="ko-KR" sz="1400" b="1" dirty="0" smtClean="0"/>
              <a:t>[</a:t>
            </a:r>
            <a:r>
              <a:rPr lang="ko-KR" altLang="en-US" sz="1400" b="1" dirty="0" smtClean="0"/>
              <a:t>이론</a:t>
            </a:r>
            <a:r>
              <a:rPr lang="en-US" altLang="ko-KR" sz="1400" b="1" dirty="0" smtClean="0"/>
              <a:t>]</a:t>
            </a:r>
            <a:endParaRPr lang="ko-KR" altLang="en-US" sz="1400" b="1" dirty="0"/>
          </a:p>
        </p:txBody>
      </p:sp>
      <p:sp>
        <p:nvSpPr>
          <p:cNvPr id="43" name="직사각형 42"/>
          <p:cNvSpPr/>
          <p:nvPr/>
        </p:nvSpPr>
        <p:spPr>
          <a:xfrm>
            <a:off x="731786" y="2077752"/>
            <a:ext cx="625566" cy="30777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altLang="ko-KR" sz="1400" b="1" dirty="0" smtClean="0"/>
              <a:t>[</a:t>
            </a:r>
            <a:r>
              <a:rPr lang="ko-KR" altLang="en-US" sz="1400" b="1" dirty="0" smtClean="0"/>
              <a:t>실습</a:t>
            </a:r>
            <a:r>
              <a:rPr lang="en-US" altLang="ko-KR" sz="1400" b="1" dirty="0" smtClean="0"/>
              <a:t>]</a:t>
            </a:r>
            <a:endParaRPr lang="ko-KR" altLang="en-US" sz="1400" b="1" dirty="0"/>
          </a:p>
        </p:txBody>
      </p:sp>
    </p:spTree>
    <p:extLst>
      <p:ext uri="{BB962C8B-B14F-4D97-AF65-F5344CB8AC3E}">
        <p14:creationId xmlns:p14="http://schemas.microsoft.com/office/powerpoint/2010/main" val="77890774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9" dur="20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8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53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4" fill="hold">
                      <p:stCondLst>
                        <p:cond delay="indefinite"/>
                      </p:stCondLst>
                      <p:childTnLst>
                        <p:par>
                          <p:cTn id="55" fill="hold">
                            <p:stCondLst>
                              <p:cond delay="0"/>
                            </p:stCondLst>
                            <p:childTnLst>
                              <p:par>
                                <p:cTn id="56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8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63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4" fill="hold">
                      <p:stCondLst>
                        <p:cond delay="indefinite"/>
                      </p:stCondLst>
                      <p:childTnLst>
                        <p:par>
                          <p:cTn id="65" fill="hold">
                            <p:stCondLst>
                              <p:cond delay="0"/>
                            </p:stCondLst>
                            <p:childTnLst>
                              <p:par>
                                <p:cTn id="66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8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9" fill="hold">
                      <p:stCondLst>
                        <p:cond delay="indefinite"/>
                      </p:stCondLst>
                      <p:childTnLst>
                        <p:par>
                          <p:cTn id="70" fill="hold">
                            <p:stCondLst>
                              <p:cond delay="0"/>
                            </p:stCondLst>
                            <p:childTnLst>
                              <p:par>
                                <p:cTn id="71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3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4" fill="hold">
                      <p:stCondLst>
                        <p:cond delay="indefinite"/>
                      </p:stCondLst>
                      <p:childTnLst>
                        <p:par>
                          <p:cTn id="75" fill="hold">
                            <p:stCondLst>
                              <p:cond delay="0"/>
                            </p:stCondLst>
                            <p:childTnLst>
                              <p:par>
                                <p:cTn id="76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8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9" fill="hold">
                      <p:stCondLst>
                        <p:cond delay="indefinite"/>
                      </p:stCondLst>
                      <p:childTnLst>
                        <p:par>
                          <p:cTn id="80" fill="hold">
                            <p:stCondLst>
                              <p:cond delay="0"/>
                            </p:stCondLst>
                            <p:childTnLst>
                              <p:par>
                                <p:cTn id="81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83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4" fill="hold">
                      <p:stCondLst>
                        <p:cond delay="indefinite"/>
                      </p:stCondLst>
                      <p:childTnLst>
                        <p:par>
                          <p:cTn id="85" fill="hold">
                            <p:stCondLst>
                              <p:cond delay="0"/>
                            </p:stCondLst>
                            <p:childTnLst>
                              <p:par>
                                <p:cTn id="86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8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9" fill="hold">
                      <p:stCondLst>
                        <p:cond delay="indefinite"/>
                      </p:stCondLst>
                      <p:childTnLst>
                        <p:par>
                          <p:cTn id="90" fill="hold">
                            <p:stCondLst>
                              <p:cond delay="0"/>
                            </p:stCondLst>
                            <p:childTnLst>
                              <p:par>
                                <p:cTn id="91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93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4" fill="hold">
                      <p:stCondLst>
                        <p:cond delay="indefinite"/>
                      </p:stCondLst>
                      <p:childTnLst>
                        <p:par>
                          <p:cTn id="95" fill="hold">
                            <p:stCondLst>
                              <p:cond delay="0"/>
                            </p:stCondLst>
                            <p:childTnLst>
                              <p:par>
                                <p:cTn id="96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8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9" fill="hold">
                      <p:stCondLst>
                        <p:cond delay="indefinite"/>
                      </p:stCondLst>
                      <p:childTnLst>
                        <p:par>
                          <p:cTn id="100" fill="hold">
                            <p:stCondLst>
                              <p:cond delay="0"/>
                            </p:stCondLst>
                            <p:childTnLst>
                              <p:par>
                                <p:cTn id="101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03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4" fill="hold">
                      <p:stCondLst>
                        <p:cond delay="indefinite"/>
                      </p:stCondLst>
                      <p:childTnLst>
                        <p:par>
                          <p:cTn id="105" fill="hold">
                            <p:stCondLst>
                              <p:cond delay="0"/>
                            </p:stCondLst>
                            <p:childTnLst>
                              <p:par>
                                <p:cTn id="106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8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9" fill="hold">
                      <p:stCondLst>
                        <p:cond delay="indefinite"/>
                      </p:stCondLst>
                      <p:childTnLst>
                        <p:par>
                          <p:cTn id="110" fill="hold">
                            <p:stCondLst>
                              <p:cond delay="0"/>
                            </p:stCondLst>
                            <p:childTnLst>
                              <p:par>
                                <p:cTn id="111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3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4" fill="hold">
                      <p:stCondLst>
                        <p:cond delay="indefinite"/>
                      </p:stCondLst>
                      <p:childTnLst>
                        <p:par>
                          <p:cTn id="115" fill="hold">
                            <p:stCondLst>
                              <p:cond delay="0"/>
                            </p:stCondLst>
                            <p:childTnLst>
                              <p:par>
                                <p:cTn id="116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8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9" fill="hold">
                      <p:stCondLst>
                        <p:cond delay="indefinite"/>
                      </p:stCondLst>
                      <p:childTnLst>
                        <p:par>
                          <p:cTn id="120" fill="hold">
                            <p:stCondLst>
                              <p:cond delay="0"/>
                            </p:stCondLst>
                            <p:childTnLst>
                              <p:par>
                                <p:cTn id="121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3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4" fill="hold">
                      <p:stCondLst>
                        <p:cond delay="indefinite"/>
                      </p:stCondLst>
                      <p:childTnLst>
                        <p:par>
                          <p:cTn id="125" fill="hold">
                            <p:stCondLst>
                              <p:cond delay="0"/>
                            </p:stCondLst>
                            <p:childTnLst>
                              <p:par>
                                <p:cTn id="126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8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9" fill="hold">
                      <p:stCondLst>
                        <p:cond delay="indefinite"/>
                      </p:stCondLst>
                      <p:childTnLst>
                        <p:par>
                          <p:cTn id="130" fill="hold">
                            <p:stCondLst>
                              <p:cond delay="0"/>
                            </p:stCondLst>
                            <p:childTnLst>
                              <p:par>
                                <p:cTn id="131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3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4" fill="hold">
                      <p:stCondLst>
                        <p:cond delay="indefinite"/>
                      </p:stCondLst>
                      <p:childTnLst>
                        <p:par>
                          <p:cTn id="135" fill="hold">
                            <p:stCondLst>
                              <p:cond delay="0"/>
                            </p:stCondLst>
                            <p:childTnLst>
                              <p:par>
                                <p:cTn id="136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8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9" fill="hold">
                      <p:stCondLst>
                        <p:cond delay="indefinite"/>
                      </p:stCondLst>
                      <p:childTnLst>
                        <p:par>
                          <p:cTn id="140" fill="hold">
                            <p:stCondLst>
                              <p:cond delay="0"/>
                            </p:stCondLst>
                            <p:childTnLst>
                              <p:par>
                                <p:cTn id="141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43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4" fill="hold">
                      <p:stCondLst>
                        <p:cond delay="indefinite"/>
                      </p:stCondLst>
                      <p:childTnLst>
                        <p:par>
                          <p:cTn id="145" fill="hold">
                            <p:stCondLst>
                              <p:cond delay="0"/>
                            </p:stCondLst>
                            <p:childTnLst>
                              <p:par>
                                <p:cTn id="146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48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9" fill="hold">
                      <p:stCondLst>
                        <p:cond delay="indefinite"/>
                      </p:stCondLst>
                      <p:childTnLst>
                        <p:par>
                          <p:cTn id="150" fill="hold">
                            <p:stCondLst>
                              <p:cond delay="0"/>
                            </p:stCondLst>
                            <p:childTnLst>
                              <p:par>
                                <p:cTn id="151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3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4" fill="hold">
                      <p:stCondLst>
                        <p:cond delay="indefinite"/>
                      </p:stCondLst>
                      <p:childTnLst>
                        <p:par>
                          <p:cTn id="155" fill="hold">
                            <p:stCondLst>
                              <p:cond delay="0"/>
                            </p:stCondLst>
                            <p:childTnLst>
                              <p:par>
                                <p:cTn id="156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8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9" fill="hold">
                      <p:stCondLst>
                        <p:cond delay="indefinite"/>
                      </p:stCondLst>
                      <p:childTnLst>
                        <p:par>
                          <p:cTn id="160" fill="hold">
                            <p:stCondLst>
                              <p:cond delay="0"/>
                            </p:stCondLst>
                            <p:childTnLst>
                              <p:par>
                                <p:cTn id="161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63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4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66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7" fill="hold">
                      <p:stCondLst>
                        <p:cond delay="indefinite"/>
                      </p:stCondLst>
                      <p:childTnLst>
                        <p:par>
                          <p:cTn id="168" fill="hold">
                            <p:stCondLst>
                              <p:cond delay="0"/>
                            </p:stCondLst>
                            <p:childTnLst>
                              <p:par>
                                <p:cTn id="169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1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2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4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9" grpId="0" animBg="1"/>
      <p:bldP spid="14" grpId="0" animBg="1"/>
      <p:bldP spid="16" grpId="0" animBg="1"/>
      <p:bldP spid="17" grpId="0"/>
      <p:bldP spid="21" grpId="0" animBg="1"/>
      <p:bldP spid="26" grpId="0"/>
      <p:bldP spid="32" grpId="0" animBg="1"/>
      <p:bldP spid="35" grpId="0" animBg="1"/>
      <p:bldP spid="39" grpId="0"/>
      <p:bldP spid="40" grpId="0"/>
      <p:bldP spid="41" grpId="0" animBg="1"/>
      <p:bldP spid="42" grpId="0" animBg="1"/>
      <p:bldP spid="20" grpId="0" animBg="1"/>
      <p:bldP spid="23" grpId="0" animBg="1"/>
      <p:bldP spid="24" grpId="0" animBg="1"/>
      <p:bldP spid="25" grpId="0" animBg="1"/>
      <p:bldP spid="27" grpId="0" animBg="1"/>
      <p:bldP spid="28" grpId="0" animBg="1"/>
      <p:bldP spid="29" grpId="0" animBg="1"/>
      <p:bldP spid="30" grpId="0" animBg="1"/>
      <p:bldP spid="31" grpId="0" animBg="1"/>
      <p:bldP spid="33" grpId="0" animBg="1"/>
      <p:bldP spid="34" grpId="0" animBg="1"/>
      <p:bldP spid="8" grpId="0" animBg="1"/>
      <p:bldP spid="46" grpId="0" animBg="1"/>
      <p:bldP spid="48" grpId="0" animBg="1"/>
      <p:bldP spid="15" grpId="0"/>
      <p:bldP spid="50" grpId="0"/>
      <p:bldP spid="53" grpId="0" animBg="1"/>
      <p:bldP spid="2" grpId="0"/>
      <p:bldP spid="43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617898" y="3221165"/>
            <a:ext cx="1673902" cy="877163"/>
          </a:xfrm>
          <a:prstGeom prst="rect">
            <a:avLst/>
          </a:prstGeom>
          <a:solidFill>
            <a:schemeClr val="accent4">
              <a:lumMod val="40000"/>
              <a:lumOff val="60000"/>
            </a:schemeClr>
          </a:solidFill>
          <a:ln>
            <a:solidFill>
              <a:schemeClr val="accent2"/>
            </a:solidFill>
          </a:ln>
        </p:spPr>
        <p:txBody>
          <a:bodyPr wrap="square" rtlCol="0">
            <a:spAutoFit/>
          </a:bodyPr>
          <a:lstStyle/>
          <a:p>
            <a:r>
              <a:rPr lang="ko-KR" altLang="en-US" dirty="0" err="1"/>
              <a:t>팀구성</a:t>
            </a:r>
            <a:r>
              <a:rPr lang="en-US" altLang="ko-KR" sz="1100" dirty="0"/>
              <a:t>(</a:t>
            </a:r>
            <a:r>
              <a:rPr lang="ko-KR" altLang="en-US" sz="1100" dirty="0"/>
              <a:t>업종</a:t>
            </a:r>
            <a:r>
              <a:rPr lang="en-US" altLang="ko-KR" sz="1100" dirty="0"/>
              <a:t>(</a:t>
            </a:r>
            <a:r>
              <a:rPr lang="ko-KR" altLang="en-US" sz="1100" dirty="0"/>
              <a:t>한</a:t>
            </a:r>
            <a:r>
              <a:rPr lang="en-US" altLang="ko-KR" sz="1100" dirty="0"/>
              <a:t>/</a:t>
            </a:r>
            <a:r>
              <a:rPr lang="ko-KR" altLang="en-US" sz="1100" dirty="0"/>
              <a:t>양</a:t>
            </a:r>
            <a:r>
              <a:rPr lang="en-US" altLang="ko-KR" sz="1100" dirty="0"/>
              <a:t>/</a:t>
            </a:r>
            <a:r>
              <a:rPr lang="ko-KR" altLang="en-US" sz="1100" dirty="0"/>
              <a:t>일</a:t>
            </a:r>
            <a:r>
              <a:rPr lang="en-US" altLang="ko-KR" sz="1100" dirty="0"/>
              <a:t>/</a:t>
            </a:r>
            <a:r>
              <a:rPr lang="ko-KR" altLang="en-US" sz="1100" dirty="0"/>
              <a:t>중식</a:t>
            </a:r>
            <a:r>
              <a:rPr lang="en-US" altLang="ko-KR" sz="1100" dirty="0"/>
              <a:t>)/</a:t>
            </a:r>
            <a:r>
              <a:rPr lang="ko-KR" altLang="en-US" sz="1100" dirty="0"/>
              <a:t>업태</a:t>
            </a:r>
            <a:r>
              <a:rPr lang="en-US" altLang="ko-KR" sz="1100" dirty="0"/>
              <a:t>: </a:t>
            </a:r>
            <a:r>
              <a:rPr lang="ko-KR" altLang="en-US" sz="1100" dirty="0"/>
              <a:t>전문식당</a:t>
            </a:r>
            <a:r>
              <a:rPr lang="en-US" altLang="ko-KR" sz="1100" dirty="0"/>
              <a:t>, </a:t>
            </a:r>
            <a:r>
              <a:rPr lang="ko-KR" altLang="en-US" sz="1100" dirty="0"/>
              <a:t>뷔페</a:t>
            </a:r>
            <a:r>
              <a:rPr lang="en-US" altLang="ko-KR" sz="1100" dirty="0"/>
              <a:t>, Fast food, Food court </a:t>
            </a:r>
            <a:r>
              <a:rPr lang="ko-KR" altLang="en-US" sz="1100" dirty="0"/>
              <a:t>등</a:t>
            </a:r>
            <a:r>
              <a:rPr lang="en-US" altLang="ko-KR" sz="1100" dirty="0"/>
              <a:t>)</a:t>
            </a:r>
            <a:endParaRPr lang="ko-KR" altLang="en-US" sz="1100" dirty="0"/>
          </a:p>
        </p:txBody>
      </p:sp>
      <p:pic>
        <p:nvPicPr>
          <p:cNvPr id="5" name="그림 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88387" y="5248890"/>
            <a:ext cx="1069303" cy="985618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6429852" y="3751008"/>
            <a:ext cx="216641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1400" b="1" dirty="0">
                <a:solidFill>
                  <a:schemeClr val="tx1">
                    <a:lumMod val="50000"/>
                    <a:lumOff val="50000"/>
                  </a:schemeClr>
                </a:solidFill>
              </a:rPr>
              <a:t>5.</a:t>
            </a:r>
            <a:r>
              <a:rPr lang="ko-KR" altLang="en-US" sz="1400" b="1" dirty="0">
                <a:solidFill>
                  <a:schemeClr val="tx1">
                    <a:lumMod val="50000"/>
                    <a:lumOff val="50000"/>
                  </a:schemeClr>
                </a:solidFill>
              </a:rPr>
              <a:t>외부벤치마킹</a:t>
            </a:r>
            <a:r>
              <a:rPr lang="en-US" altLang="ko-KR" sz="1000" dirty="0">
                <a:solidFill>
                  <a:schemeClr val="tx1">
                    <a:lumMod val="50000"/>
                    <a:lumOff val="50000"/>
                  </a:schemeClr>
                </a:solidFill>
              </a:rPr>
              <a:t>(</a:t>
            </a:r>
            <a:r>
              <a:rPr lang="ko-KR" altLang="en-US" sz="1000" dirty="0">
                <a:solidFill>
                  <a:schemeClr val="tx1">
                    <a:lumMod val="50000"/>
                    <a:lumOff val="50000"/>
                  </a:schemeClr>
                </a:solidFill>
              </a:rPr>
              <a:t>분석과 대안</a:t>
            </a:r>
            <a:r>
              <a:rPr lang="en-US" altLang="ko-KR" sz="1000" dirty="0">
                <a:solidFill>
                  <a:schemeClr val="tx1">
                    <a:lumMod val="50000"/>
                    <a:lumOff val="50000"/>
                  </a:schemeClr>
                </a:solidFill>
              </a:rPr>
              <a:t>)</a:t>
            </a:r>
            <a:endParaRPr lang="ko-KR" altLang="en-US" dirty="0">
              <a:solidFill>
                <a:schemeClr val="tx1">
                  <a:lumMod val="50000"/>
                  <a:lumOff val="50000"/>
                </a:schemeClr>
              </a:solidFill>
            </a:endParaRPr>
          </a:p>
        </p:txBody>
      </p:sp>
      <p:grpSp>
        <p:nvGrpSpPr>
          <p:cNvPr id="60" name="그룹 59"/>
          <p:cNvGrpSpPr/>
          <p:nvPr/>
        </p:nvGrpSpPr>
        <p:grpSpPr>
          <a:xfrm>
            <a:off x="6328252" y="4058785"/>
            <a:ext cx="2369610" cy="415498"/>
            <a:chOff x="6292848" y="3463679"/>
            <a:chExt cx="2369610" cy="415498"/>
          </a:xfrm>
        </p:grpSpPr>
        <p:cxnSp>
          <p:nvCxnSpPr>
            <p:cNvPr id="10" name="직선 화살표 연결선 9"/>
            <p:cNvCxnSpPr>
              <a:cxnSpLocks/>
              <a:stCxn id="8" idx="2"/>
            </p:cNvCxnSpPr>
            <p:nvPr/>
          </p:nvCxnSpPr>
          <p:spPr>
            <a:xfrm>
              <a:off x="7477653" y="3474528"/>
              <a:ext cx="0" cy="299395"/>
            </a:xfrm>
            <a:prstGeom prst="straightConnector1">
              <a:avLst/>
            </a:prstGeom>
            <a:ln>
              <a:headEnd type="triangl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1" name="TextBox 10"/>
            <p:cNvSpPr txBox="1"/>
            <p:nvPr/>
          </p:nvSpPr>
          <p:spPr>
            <a:xfrm>
              <a:off x="6292848" y="3463679"/>
              <a:ext cx="2369610" cy="415498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accent1"/>
              </a:solidFill>
            </a:ln>
          </p:spPr>
          <p:txBody>
            <a:bodyPr wrap="square" rtlCol="0">
              <a:spAutoFit/>
            </a:bodyPr>
            <a:lstStyle/>
            <a:p>
              <a:r>
                <a:rPr lang="ko-KR" altLang="en-US" sz="1050" b="1" dirty="0">
                  <a:solidFill>
                    <a:schemeClr val="tx1">
                      <a:lumMod val="50000"/>
                      <a:lumOff val="50000"/>
                    </a:schemeClr>
                  </a:solidFill>
                </a:rPr>
                <a:t>개선안 마련</a:t>
              </a:r>
              <a:r>
                <a:rPr lang="en-US" altLang="ko-KR" sz="1050" dirty="0">
                  <a:solidFill>
                    <a:schemeClr val="tx1">
                      <a:lumMod val="50000"/>
                      <a:lumOff val="50000"/>
                    </a:schemeClr>
                  </a:solidFill>
                </a:rPr>
                <a:t>(</a:t>
              </a:r>
              <a:r>
                <a:rPr lang="ko-KR" altLang="en-US" sz="1050" dirty="0">
                  <a:solidFill>
                    <a:schemeClr val="tx1">
                      <a:lumMod val="50000"/>
                      <a:lumOff val="50000"/>
                    </a:schemeClr>
                  </a:solidFill>
                </a:rPr>
                <a:t>메뉴 및 주방 분석</a:t>
              </a:r>
              <a:r>
                <a:rPr lang="en-US" altLang="ko-KR" sz="1050" dirty="0">
                  <a:solidFill>
                    <a:schemeClr val="tx1">
                      <a:lumMod val="50000"/>
                      <a:lumOff val="50000"/>
                    </a:schemeClr>
                  </a:solidFill>
                </a:rPr>
                <a:t>, </a:t>
              </a:r>
              <a:r>
                <a:rPr lang="ko-KR" altLang="en-US" sz="1050" dirty="0">
                  <a:solidFill>
                    <a:schemeClr val="tx1">
                      <a:lumMod val="50000"/>
                      <a:lumOff val="50000"/>
                    </a:schemeClr>
                  </a:solidFill>
                </a:rPr>
                <a:t>원가분석</a:t>
              </a:r>
              <a:r>
                <a:rPr lang="en-US" altLang="ko-KR" sz="1050" dirty="0">
                  <a:solidFill>
                    <a:schemeClr val="tx1">
                      <a:lumMod val="50000"/>
                      <a:lumOff val="50000"/>
                    </a:schemeClr>
                  </a:solidFill>
                </a:rPr>
                <a:t>, </a:t>
              </a:r>
              <a:r>
                <a:rPr lang="ko-KR" altLang="en-US" sz="1050" dirty="0">
                  <a:solidFill>
                    <a:schemeClr val="tx1">
                      <a:lumMod val="50000"/>
                      <a:lumOff val="50000"/>
                    </a:schemeClr>
                  </a:solidFill>
                </a:rPr>
                <a:t>홍보 및 고객관리 등</a:t>
              </a:r>
              <a:r>
                <a:rPr lang="en-US" altLang="ko-KR" sz="1050" dirty="0">
                  <a:solidFill>
                    <a:schemeClr val="tx1">
                      <a:lumMod val="50000"/>
                      <a:lumOff val="50000"/>
                    </a:schemeClr>
                  </a:solidFill>
                </a:rPr>
                <a:t>)</a:t>
              </a:r>
              <a:endParaRPr lang="ko-KR" altLang="en-US" sz="1050" dirty="0">
                <a:solidFill>
                  <a:schemeClr val="tx1">
                    <a:lumMod val="50000"/>
                    <a:lumOff val="50000"/>
                  </a:schemeClr>
                </a:solidFill>
              </a:endParaRPr>
            </a:p>
          </p:txBody>
        </p:sp>
      </p:grpSp>
      <p:pic>
        <p:nvPicPr>
          <p:cNvPr id="13" name="그림 1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412165" y="3031841"/>
            <a:ext cx="1883756" cy="1266777"/>
          </a:xfrm>
          <a:prstGeom prst="rect">
            <a:avLst/>
          </a:prstGeom>
        </p:spPr>
      </p:pic>
      <p:sp>
        <p:nvSpPr>
          <p:cNvPr id="16" name="TextBox 15"/>
          <p:cNvSpPr txBox="1"/>
          <p:nvPr/>
        </p:nvSpPr>
        <p:spPr>
          <a:xfrm>
            <a:off x="9315171" y="4523266"/>
            <a:ext cx="2313664" cy="900246"/>
          </a:xfrm>
          <a:prstGeom prst="rect">
            <a:avLst/>
          </a:prstGeom>
          <a:solidFill>
            <a:schemeClr val="accent4">
              <a:lumMod val="40000"/>
              <a:lumOff val="60000"/>
            </a:schemeClr>
          </a:solidFill>
          <a:ln>
            <a:solidFill>
              <a:schemeClr val="accent2"/>
            </a:solidFill>
          </a:ln>
        </p:spPr>
        <p:txBody>
          <a:bodyPr wrap="square" rtlCol="0">
            <a:spAutoFit/>
          </a:bodyPr>
          <a:lstStyle/>
          <a:p>
            <a:r>
              <a:rPr lang="en-US" altLang="ko-KR" sz="1050" b="1" u="sng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MFR(My First Restaurant</a:t>
            </a:r>
            <a:r>
              <a:rPr lang="ko-KR" altLang="en-US" sz="1050" b="1" u="sng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등</a:t>
            </a:r>
            <a:r>
              <a:rPr lang="en-US" altLang="ko-KR" sz="1050" b="1" u="sng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) </a:t>
            </a:r>
            <a:r>
              <a:rPr lang="ko-KR" altLang="en-US" sz="1050" b="1" u="sng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전시</a:t>
            </a:r>
            <a:endParaRPr lang="en-US" altLang="ko-KR" sz="1050" b="1" u="sng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marL="171450" indent="-171450">
              <a:buFontTx/>
              <a:buChar char="-"/>
            </a:pPr>
            <a:r>
              <a:rPr lang="ko-KR" altLang="en-US" sz="1050" dirty="0"/>
              <a:t>사업계획서</a:t>
            </a:r>
            <a:endParaRPr lang="en-US" altLang="ko-KR" sz="1050" dirty="0"/>
          </a:p>
          <a:p>
            <a:pPr marL="171450" indent="-171450">
              <a:buFontTx/>
              <a:buChar char="-"/>
            </a:pPr>
            <a:r>
              <a:rPr lang="ko-KR" altLang="en-US" sz="1050" dirty="0"/>
              <a:t>메뉴 개발</a:t>
            </a:r>
            <a:endParaRPr lang="en-US" altLang="ko-KR" sz="1050" dirty="0"/>
          </a:p>
          <a:p>
            <a:pPr marL="171450" indent="-171450">
              <a:buFontTx/>
              <a:buChar char="-"/>
            </a:pPr>
            <a:r>
              <a:rPr lang="ko-KR" altLang="en-US" sz="1050" dirty="0"/>
              <a:t>마케팅 전략</a:t>
            </a:r>
            <a:endParaRPr lang="en-US" altLang="ko-KR" sz="1050" dirty="0"/>
          </a:p>
          <a:p>
            <a:pPr marL="171450" indent="-171450">
              <a:buFontTx/>
              <a:buChar char="-"/>
            </a:pPr>
            <a:r>
              <a:rPr lang="ko-KR" altLang="en-US" sz="1050" dirty="0"/>
              <a:t>홍보전략</a:t>
            </a:r>
          </a:p>
        </p:txBody>
      </p:sp>
      <p:sp>
        <p:nvSpPr>
          <p:cNvPr id="17" name="TextBox 16"/>
          <p:cNvSpPr txBox="1"/>
          <p:nvPr/>
        </p:nvSpPr>
        <p:spPr>
          <a:xfrm>
            <a:off x="3048217" y="3723311"/>
            <a:ext cx="2163234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1400" b="1" dirty="0">
                <a:solidFill>
                  <a:schemeClr val="tx1">
                    <a:lumMod val="50000"/>
                    <a:lumOff val="50000"/>
                  </a:schemeClr>
                </a:solidFill>
              </a:rPr>
              <a:t>2.</a:t>
            </a:r>
            <a:r>
              <a:rPr lang="ko-KR" altLang="en-US" sz="1400" b="1" dirty="0">
                <a:solidFill>
                  <a:schemeClr val="tx1">
                    <a:lumMod val="50000"/>
                    <a:lumOff val="50000"/>
                  </a:schemeClr>
                </a:solidFill>
              </a:rPr>
              <a:t>내부벤치마킹</a:t>
            </a:r>
            <a:r>
              <a:rPr lang="en-US" altLang="ko-KR" sz="1000" dirty="0">
                <a:solidFill>
                  <a:schemeClr val="tx1">
                    <a:lumMod val="50000"/>
                    <a:lumOff val="50000"/>
                  </a:schemeClr>
                </a:solidFill>
              </a:rPr>
              <a:t>(</a:t>
            </a:r>
            <a:r>
              <a:rPr lang="ko-KR" altLang="en-US" sz="1000" dirty="0">
                <a:solidFill>
                  <a:schemeClr val="tx1">
                    <a:lumMod val="50000"/>
                    <a:lumOff val="50000"/>
                  </a:schemeClr>
                </a:solidFill>
              </a:rPr>
              <a:t>분석과 대안</a:t>
            </a:r>
            <a:r>
              <a:rPr lang="en-US" altLang="ko-KR" sz="1000" dirty="0">
                <a:solidFill>
                  <a:schemeClr val="tx1">
                    <a:lumMod val="50000"/>
                    <a:lumOff val="50000"/>
                  </a:schemeClr>
                </a:solidFill>
              </a:rPr>
              <a:t>)</a:t>
            </a:r>
            <a:endParaRPr lang="ko-KR" altLang="en-US" dirty="0">
              <a:solidFill>
                <a:schemeClr val="tx1">
                  <a:lumMod val="50000"/>
                  <a:lumOff val="50000"/>
                </a:schemeClr>
              </a:solidFill>
            </a:endParaRPr>
          </a:p>
        </p:txBody>
      </p:sp>
      <p:grpSp>
        <p:nvGrpSpPr>
          <p:cNvPr id="58" name="그룹 57"/>
          <p:cNvGrpSpPr/>
          <p:nvPr/>
        </p:nvGrpSpPr>
        <p:grpSpPr>
          <a:xfrm>
            <a:off x="2999155" y="4058785"/>
            <a:ext cx="2369610" cy="577081"/>
            <a:chOff x="3290608" y="3474984"/>
            <a:chExt cx="2369610" cy="577081"/>
          </a:xfrm>
        </p:grpSpPr>
        <p:cxnSp>
          <p:nvCxnSpPr>
            <p:cNvPr id="20" name="직선 화살표 연결선 19"/>
            <p:cNvCxnSpPr>
              <a:cxnSpLocks/>
              <a:stCxn id="17" idx="2"/>
            </p:cNvCxnSpPr>
            <p:nvPr/>
          </p:nvCxnSpPr>
          <p:spPr>
            <a:xfrm>
              <a:off x="4475413" y="3483887"/>
              <a:ext cx="6626" cy="273411"/>
            </a:xfrm>
            <a:prstGeom prst="straightConnector1">
              <a:avLst/>
            </a:prstGeom>
            <a:ln>
              <a:headEnd type="triangl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1" name="TextBox 20"/>
            <p:cNvSpPr txBox="1"/>
            <p:nvPr/>
          </p:nvSpPr>
          <p:spPr>
            <a:xfrm>
              <a:off x="3290608" y="3474984"/>
              <a:ext cx="2369610" cy="577081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accent1"/>
              </a:solidFill>
            </a:ln>
          </p:spPr>
          <p:txBody>
            <a:bodyPr wrap="square" rtlCol="0">
              <a:spAutoFit/>
            </a:bodyPr>
            <a:lstStyle/>
            <a:p>
              <a:pPr marL="171450" indent="-171450">
                <a:buFont typeface="Arial" panose="020B0604020202020204" pitchFamily="34" charset="0"/>
                <a:buChar char="•"/>
              </a:pPr>
              <a:r>
                <a:rPr lang="en-US" altLang="ko-KR" sz="1050" b="1" dirty="0"/>
                <a:t> </a:t>
              </a:r>
              <a:r>
                <a:rPr lang="ko-KR" altLang="en-US" sz="1050" b="1" dirty="0">
                  <a:solidFill>
                    <a:schemeClr val="tx1">
                      <a:lumMod val="50000"/>
                      <a:lumOff val="50000"/>
                    </a:schemeClr>
                  </a:solidFill>
                </a:rPr>
                <a:t>실습실 분석</a:t>
              </a:r>
              <a:endParaRPr lang="en-US" altLang="ko-KR" sz="1050" b="1" dirty="0">
                <a:solidFill>
                  <a:schemeClr val="tx1">
                    <a:lumMod val="50000"/>
                    <a:lumOff val="50000"/>
                  </a:schemeClr>
                </a:solidFill>
              </a:endParaRPr>
            </a:p>
            <a:p>
              <a:pPr marL="171450" indent="-171450">
                <a:buFont typeface="Arial" panose="020B0604020202020204" pitchFamily="34" charset="0"/>
                <a:buChar char="•"/>
              </a:pPr>
              <a:r>
                <a:rPr lang="en-US" altLang="ko-KR" sz="1050" b="1" dirty="0">
                  <a:solidFill>
                    <a:schemeClr val="tx1">
                      <a:lumMod val="50000"/>
                      <a:lumOff val="50000"/>
                    </a:schemeClr>
                  </a:solidFill>
                </a:rPr>
                <a:t> </a:t>
              </a:r>
              <a:r>
                <a:rPr lang="ko-KR" altLang="en-US" sz="1050" b="1" dirty="0">
                  <a:solidFill>
                    <a:schemeClr val="tx1">
                      <a:lumMod val="50000"/>
                      <a:lumOff val="50000"/>
                    </a:schemeClr>
                  </a:solidFill>
                </a:rPr>
                <a:t>내부 레스토랑 분석</a:t>
              </a:r>
              <a:endParaRPr lang="en-US" altLang="ko-KR" sz="1050" b="1" dirty="0">
                <a:solidFill>
                  <a:schemeClr val="tx1">
                    <a:lumMod val="50000"/>
                    <a:lumOff val="50000"/>
                  </a:schemeClr>
                </a:solidFill>
              </a:endParaRPr>
            </a:p>
            <a:p>
              <a:r>
                <a:rPr lang="en-US" altLang="ko-KR" sz="1050" b="1" dirty="0">
                  <a:solidFill>
                    <a:schemeClr val="tx1">
                      <a:lumMod val="50000"/>
                      <a:lumOff val="50000"/>
                    </a:schemeClr>
                  </a:solidFill>
                </a:rPr>
                <a:t>(</a:t>
              </a:r>
              <a:r>
                <a:rPr lang="ko-KR" altLang="en-US" sz="1050" b="1" dirty="0" err="1">
                  <a:solidFill>
                    <a:schemeClr val="tx1">
                      <a:lumMod val="50000"/>
                      <a:lumOff val="50000"/>
                    </a:schemeClr>
                  </a:solidFill>
                </a:rPr>
                <a:t>솔반</a:t>
              </a:r>
              <a:r>
                <a:rPr lang="en-US" altLang="ko-KR" sz="1050" b="1" dirty="0">
                  <a:solidFill>
                    <a:schemeClr val="tx1">
                      <a:lumMod val="50000"/>
                      <a:lumOff val="50000"/>
                    </a:schemeClr>
                  </a:solidFill>
                </a:rPr>
                <a:t>, </a:t>
              </a:r>
              <a:r>
                <a:rPr lang="ko-KR" altLang="en-US" sz="1050" b="1" dirty="0" err="1">
                  <a:solidFill>
                    <a:schemeClr val="tx1">
                      <a:lumMod val="50000"/>
                      <a:lumOff val="50000"/>
                    </a:schemeClr>
                  </a:solidFill>
                </a:rPr>
                <a:t>솔터</a:t>
              </a:r>
              <a:r>
                <a:rPr lang="en-US" altLang="ko-KR" sz="1050" b="1" dirty="0">
                  <a:solidFill>
                    <a:schemeClr val="tx1">
                      <a:lumMod val="50000"/>
                      <a:lumOff val="50000"/>
                    </a:schemeClr>
                  </a:solidFill>
                </a:rPr>
                <a:t>, </a:t>
              </a:r>
              <a:r>
                <a:rPr lang="ko-KR" altLang="en-US" sz="1050" b="1" dirty="0" err="1">
                  <a:solidFill>
                    <a:schemeClr val="tx1">
                      <a:lumMod val="50000"/>
                      <a:lumOff val="50000"/>
                    </a:schemeClr>
                  </a:solidFill>
                </a:rPr>
                <a:t>솔파인</a:t>
              </a:r>
              <a:r>
                <a:rPr lang="en-US" altLang="ko-KR" sz="1050" b="1" dirty="0">
                  <a:solidFill>
                    <a:schemeClr val="tx1">
                      <a:lumMod val="50000"/>
                      <a:lumOff val="50000"/>
                    </a:schemeClr>
                  </a:solidFill>
                </a:rPr>
                <a:t>, </a:t>
              </a:r>
              <a:r>
                <a:rPr lang="ko-KR" altLang="en-US" sz="1050" b="1" dirty="0" err="1">
                  <a:solidFill>
                    <a:schemeClr val="tx1">
                      <a:lumMod val="50000"/>
                      <a:lumOff val="50000"/>
                    </a:schemeClr>
                  </a:solidFill>
                </a:rPr>
                <a:t>솔비스트로</a:t>
              </a:r>
              <a:r>
                <a:rPr lang="ko-KR" altLang="en-US" sz="1050" b="1" dirty="0">
                  <a:solidFill>
                    <a:schemeClr val="tx1">
                      <a:lumMod val="50000"/>
                      <a:lumOff val="50000"/>
                    </a:schemeClr>
                  </a:solidFill>
                </a:rPr>
                <a:t> 등</a:t>
              </a:r>
              <a:r>
                <a:rPr lang="en-US" altLang="ko-KR" sz="1050" b="1" dirty="0">
                  <a:solidFill>
                    <a:schemeClr val="tx1">
                      <a:lumMod val="50000"/>
                      <a:lumOff val="50000"/>
                    </a:schemeClr>
                  </a:solidFill>
                </a:rPr>
                <a:t>)</a:t>
              </a:r>
              <a:endParaRPr lang="ko-KR" altLang="en-US" sz="1050" dirty="0">
                <a:solidFill>
                  <a:schemeClr val="tx1">
                    <a:lumMod val="50000"/>
                    <a:lumOff val="50000"/>
                  </a:schemeClr>
                </a:solidFill>
              </a:endParaRPr>
            </a:p>
          </p:txBody>
        </p:sp>
      </p:grpSp>
      <p:sp>
        <p:nvSpPr>
          <p:cNvPr id="26" name="TextBox 25"/>
          <p:cNvSpPr txBox="1"/>
          <p:nvPr/>
        </p:nvSpPr>
        <p:spPr>
          <a:xfrm>
            <a:off x="2437800" y="2865783"/>
            <a:ext cx="1818327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ko-KR" sz="1200" b="1" dirty="0">
                <a:solidFill>
                  <a:schemeClr val="tx1">
                    <a:lumMod val="50000"/>
                    <a:lumOff val="50000"/>
                  </a:schemeClr>
                </a:solidFill>
              </a:rPr>
              <a:t>1.</a:t>
            </a:r>
            <a:r>
              <a:rPr lang="ko-KR" altLang="en-US" sz="1200" b="1" dirty="0">
                <a:solidFill>
                  <a:schemeClr val="tx1">
                    <a:lumMod val="50000"/>
                    <a:lumOff val="50000"/>
                  </a:schemeClr>
                </a:solidFill>
              </a:rPr>
              <a:t>이론수업</a:t>
            </a:r>
            <a:r>
              <a:rPr lang="en-US" altLang="ko-KR" sz="1200" b="1" dirty="0">
                <a:solidFill>
                  <a:schemeClr val="tx1">
                    <a:lumMod val="50000"/>
                    <a:lumOff val="50000"/>
                  </a:schemeClr>
                </a:solidFill>
              </a:rPr>
              <a:t>(PPT, </a:t>
            </a:r>
            <a:r>
              <a:rPr lang="ko-KR" altLang="en-US" sz="1200" b="1" dirty="0">
                <a:solidFill>
                  <a:schemeClr val="tx1">
                    <a:lumMod val="50000"/>
                    <a:lumOff val="50000"/>
                  </a:schemeClr>
                </a:solidFill>
              </a:rPr>
              <a:t>교재</a:t>
            </a:r>
            <a:r>
              <a:rPr lang="en-US" altLang="ko-KR" sz="1200" b="1" dirty="0">
                <a:solidFill>
                  <a:schemeClr val="tx1">
                    <a:lumMod val="50000"/>
                    <a:lumOff val="50000"/>
                  </a:schemeClr>
                </a:solidFill>
              </a:rPr>
              <a:t>)</a:t>
            </a:r>
            <a:endParaRPr lang="ko-KR" altLang="en-US" sz="1600" dirty="0">
              <a:solidFill>
                <a:schemeClr val="tx1">
                  <a:lumMod val="50000"/>
                  <a:lumOff val="50000"/>
                </a:schemeClr>
              </a:solidFill>
            </a:endParaRPr>
          </a:p>
        </p:txBody>
      </p:sp>
      <p:cxnSp>
        <p:nvCxnSpPr>
          <p:cNvPr id="27" name="직선 화살표 연결선 26"/>
          <p:cNvCxnSpPr>
            <a:cxnSpLocks/>
          </p:cNvCxnSpPr>
          <p:nvPr/>
        </p:nvCxnSpPr>
        <p:spPr>
          <a:xfrm>
            <a:off x="2821650" y="3128278"/>
            <a:ext cx="0" cy="460100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59" name="그룹 58"/>
          <p:cNvGrpSpPr/>
          <p:nvPr/>
        </p:nvGrpSpPr>
        <p:grpSpPr>
          <a:xfrm>
            <a:off x="5888494" y="2547539"/>
            <a:ext cx="1822275" cy="1086052"/>
            <a:chOff x="6466266" y="-67679"/>
            <a:chExt cx="1634425" cy="1172724"/>
          </a:xfrm>
        </p:grpSpPr>
        <p:sp>
          <p:nvSpPr>
            <p:cNvPr id="29" name="TextBox 28"/>
            <p:cNvSpPr txBox="1"/>
            <p:nvPr/>
          </p:nvSpPr>
          <p:spPr>
            <a:xfrm>
              <a:off x="6466266" y="-67679"/>
              <a:ext cx="1634425" cy="29910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ko-KR" sz="1200" b="1" dirty="0" smtClean="0">
                  <a:solidFill>
                    <a:schemeClr val="tx1">
                      <a:lumMod val="50000"/>
                      <a:lumOff val="50000"/>
                    </a:schemeClr>
                  </a:solidFill>
                </a:rPr>
                <a:t>4. </a:t>
              </a:r>
              <a:r>
                <a:rPr lang="ko-KR" altLang="en-US" sz="1200" b="1" dirty="0">
                  <a:solidFill>
                    <a:schemeClr val="tx1">
                      <a:lumMod val="50000"/>
                      <a:lumOff val="50000"/>
                    </a:schemeClr>
                  </a:solidFill>
                </a:rPr>
                <a:t>메뉴 개발</a:t>
              </a:r>
              <a:r>
                <a:rPr lang="en-US" altLang="ko-KR" sz="1200" b="1" dirty="0">
                  <a:solidFill>
                    <a:schemeClr val="tx1">
                      <a:lumMod val="50000"/>
                      <a:lumOff val="50000"/>
                    </a:schemeClr>
                  </a:solidFill>
                </a:rPr>
                <a:t>(</a:t>
              </a:r>
              <a:r>
                <a:rPr lang="ko-KR" altLang="en-US" sz="1200" b="1" dirty="0" err="1" smtClean="0">
                  <a:solidFill>
                    <a:schemeClr val="tx1">
                      <a:lumMod val="50000"/>
                      <a:lumOff val="50000"/>
                    </a:schemeClr>
                  </a:solidFill>
                </a:rPr>
                <a:t>메뉴구성</a:t>
              </a:r>
              <a:r>
                <a:rPr lang="en-US" altLang="ko-KR" sz="1200" b="1" dirty="0" smtClean="0">
                  <a:solidFill>
                    <a:schemeClr val="tx1">
                      <a:lumMod val="50000"/>
                      <a:lumOff val="50000"/>
                    </a:schemeClr>
                  </a:solidFill>
                </a:rPr>
                <a:t>)</a:t>
              </a:r>
              <a:endParaRPr lang="ko-KR" altLang="en-US" sz="1600" dirty="0">
                <a:solidFill>
                  <a:schemeClr val="tx1">
                    <a:lumMod val="50000"/>
                    <a:lumOff val="50000"/>
                  </a:schemeClr>
                </a:solidFill>
              </a:endParaRPr>
            </a:p>
          </p:txBody>
        </p:sp>
        <p:cxnSp>
          <p:nvCxnSpPr>
            <p:cNvPr id="30" name="직선 화살표 연결선 29"/>
            <p:cNvCxnSpPr>
              <a:stCxn id="29" idx="2"/>
            </p:cNvCxnSpPr>
            <p:nvPr/>
          </p:nvCxnSpPr>
          <p:spPr>
            <a:xfrm flipH="1">
              <a:off x="7280799" y="231426"/>
              <a:ext cx="2680" cy="873619"/>
            </a:xfrm>
            <a:prstGeom prst="straightConnector1">
              <a:avLst/>
            </a:prstGeom>
            <a:ln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33" name="직사각형 32"/>
          <p:cNvSpPr/>
          <p:nvPr/>
        </p:nvSpPr>
        <p:spPr>
          <a:xfrm>
            <a:off x="2565368" y="2144161"/>
            <a:ext cx="6428828" cy="3042138"/>
          </a:xfrm>
          <a:prstGeom prst="rect">
            <a:avLst/>
          </a:prstGeom>
          <a:noFill/>
          <a:ln>
            <a:solidFill>
              <a:srgbClr val="FF0000"/>
            </a:solidFill>
            <a:prstDash val="dash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cxnSp>
        <p:nvCxnSpPr>
          <p:cNvPr id="38" name="꺾인 연결선 37"/>
          <p:cNvCxnSpPr>
            <a:cxnSpLocks/>
            <a:stCxn id="11" idx="2"/>
          </p:cNvCxnSpPr>
          <p:nvPr/>
        </p:nvCxnSpPr>
        <p:spPr>
          <a:xfrm rot="5400000">
            <a:off x="6071090" y="4275980"/>
            <a:ext cx="1243664" cy="1640270"/>
          </a:xfrm>
          <a:prstGeom prst="bentConnector2">
            <a:avLst/>
          </a:prstGeom>
          <a:ln w="12700">
            <a:solidFill>
              <a:schemeClr val="accent2"/>
            </a:solidFill>
            <a:prstDash val="sysDash"/>
            <a:headEnd type="triangle"/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4" name="직선 화살표 연결선 53"/>
          <p:cNvCxnSpPr>
            <a:cxnSpLocks/>
            <a:stCxn id="4" idx="3"/>
            <a:endCxn id="13" idx="1"/>
          </p:cNvCxnSpPr>
          <p:nvPr/>
        </p:nvCxnSpPr>
        <p:spPr>
          <a:xfrm>
            <a:off x="2291800" y="3659747"/>
            <a:ext cx="7120365" cy="5483"/>
          </a:xfrm>
          <a:prstGeom prst="straightConnector1">
            <a:avLst/>
          </a:prstGeom>
          <a:ln w="28575">
            <a:solidFill>
              <a:schemeClr val="tx2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2" name="TextBox 31">
            <a:extLst>
              <a:ext uri="{FF2B5EF4-FFF2-40B4-BE49-F238E27FC236}">
                <a16:creationId xmlns:a16="http://schemas.microsoft.com/office/drawing/2014/main" id="{119C67AA-FCFB-4B4D-A190-F1C899B9CF3A}"/>
              </a:ext>
            </a:extLst>
          </p:cNvPr>
          <p:cNvSpPr txBox="1"/>
          <p:nvPr/>
        </p:nvSpPr>
        <p:spPr>
          <a:xfrm>
            <a:off x="4011275" y="1661419"/>
            <a:ext cx="3692830" cy="646331"/>
          </a:xfrm>
          <a:prstGeom prst="rect">
            <a:avLst/>
          </a:prstGeom>
          <a:solidFill>
            <a:schemeClr val="accent4">
              <a:lumMod val="40000"/>
              <a:lumOff val="60000"/>
            </a:schemeClr>
          </a:solidFill>
        </p:spPr>
        <p:txBody>
          <a:bodyPr wrap="square" rtlCol="0">
            <a:spAutoFit/>
          </a:bodyPr>
          <a:lstStyle/>
          <a:p>
            <a:pPr algn="ctr" latinLnBrk="0">
              <a:spcBef>
                <a:spcPct val="0"/>
              </a:spcBef>
            </a:pPr>
            <a:r>
              <a:rPr lang="en-US" altLang="ko-KR" b="1" dirty="0">
                <a:latin typeface="Bodoni MT Black" panose="02070A03080606020203" pitchFamily="18" charset="0"/>
                <a:ea typeface="굴림" panose="020B0600000101010101" pitchFamily="50" charset="-127"/>
                <a:cs typeface="Arial" panose="020B0604020202020204" pitchFamily="34" charset="0"/>
              </a:rPr>
              <a:t>MFR(My First Restaurant) </a:t>
            </a:r>
            <a:r>
              <a:rPr lang="ko-KR" altLang="en-US" b="1" dirty="0" smtClean="0">
                <a:latin typeface="Bodoni MT Black" panose="02070A03080606020203" pitchFamily="18" charset="0"/>
                <a:ea typeface="굴림" panose="020B0600000101010101" pitchFamily="50" charset="-127"/>
                <a:cs typeface="Arial" panose="020B0604020202020204" pitchFamily="34" charset="0"/>
              </a:rPr>
              <a:t>프로젝트</a:t>
            </a:r>
            <a:r>
              <a:rPr lang="en-US" altLang="ko-KR" b="1" dirty="0" smtClean="0">
                <a:solidFill>
                  <a:srgbClr val="FF0000"/>
                </a:solidFill>
                <a:latin typeface="Bodoni MT Black" panose="02070A03080606020203" pitchFamily="18" charset="0"/>
                <a:ea typeface="굴림" panose="020B0600000101010101" pitchFamily="50" charset="-127"/>
                <a:cs typeface="Arial" panose="020B0604020202020204" pitchFamily="34" charset="0"/>
              </a:rPr>
              <a:t>(1</a:t>
            </a:r>
            <a:r>
              <a:rPr lang="ko-KR" altLang="en-US" b="1" dirty="0" smtClean="0">
                <a:solidFill>
                  <a:srgbClr val="FF0000"/>
                </a:solidFill>
                <a:latin typeface="Bodoni MT Black" panose="02070A03080606020203" pitchFamily="18" charset="0"/>
                <a:ea typeface="굴림" panose="020B0600000101010101" pitchFamily="50" charset="-127"/>
                <a:cs typeface="Arial" panose="020B0604020202020204" pitchFamily="34" charset="0"/>
              </a:rPr>
              <a:t>학년</a:t>
            </a:r>
            <a:r>
              <a:rPr lang="en-US" altLang="ko-KR" b="1" dirty="0" smtClean="0">
                <a:solidFill>
                  <a:srgbClr val="FF0000"/>
                </a:solidFill>
                <a:latin typeface="Bodoni MT Black" panose="02070A03080606020203" pitchFamily="18" charset="0"/>
                <a:ea typeface="굴림" panose="020B0600000101010101" pitchFamily="50" charset="-127"/>
                <a:cs typeface="Arial" panose="020B0604020202020204" pitchFamily="34" charset="0"/>
              </a:rPr>
              <a:t>/2</a:t>
            </a:r>
            <a:r>
              <a:rPr lang="ko-KR" altLang="en-US" b="1" dirty="0" smtClean="0">
                <a:solidFill>
                  <a:srgbClr val="FF0000"/>
                </a:solidFill>
                <a:latin typeface="Bodoni MT Black" panose="02070A03080606020203" pitchFamily="18" charset="0"/>
                <a:ea typeface="굴림" panose="020B0600000101010101" pitchFamily="50" charset="-127"/>
                <a:cs typeface="Arial" panose="020B0604020202020204" pitchFamily="34" charset="0"/>
              </a:rPr>
              <a:t>학기</a:t>
            </a:r>
            <a:r>
              <a:rPr lang="en-US" altLang="ko-KR" b="1" dirty="0" smtClean="0">
                <a:solidFill>
                  <a:srgbClr val="FF0000"/>
                </a:solidFill>
                <a:latin typeface="Bodoni MT Black" panose="02070A03080606020203" pitchFamily="18" charset="0"/>
                <a:ea typeface="굴림" panose="020B0600000101010101" pitchFamily="50" charset="-127"/>
                <a:cs typeface="Arial" panose="020B0604020202020204" pitchFamily="34" charset="0"/>
              </a:rPr>
              <a:t>)</a:t>
            </a:r>
            <a:r>
              <a:rPr lang="ko-KR" altLang="en-US" b="1" dirty="0" smtClean="0">
                <a:solidFill>
                  <a:srgbClr val="FF0000"/>
                </a:solidFill>
                <a:latin typeface="Bodoni MT Black" panose="02070A03080606020203" pitchFamily="18" charset="0"/>
                <a:ea typeface="굴림" panose="020B0600000101010101" pitchFamily="50" charset="-127"/>
                <a:cs typeface="Arial" panose="020B0604020202020204" pitchFamily="34" charset="0"/>
              </a:rPr>
              <a:t> </a:t>
            </a:r>
            <a:endParaRPr lang="ko-KR" altLang="en-US" b="1" dirty="0">
              <a:solidFill>
                <a:srgbClr val="FF0000"/>
              </a:solidFill>
              <a:latin typeface="Bodoni MT Black" panose="02070A03080606020203" pitchFamily="18" charset="0"/>
              <a:ea typeface="굴림" panose="020B0600000101010101" pitchFamily="50" charset="-127"/>
              <a:cs typeface="Arial" panose="020B0604020202020204" pitchFamily="34" charset="0"/>
            </a:endParaRPr>
          </a:p>
        </p:txBody>
      </p:sp>
      <p:grpSp>
        <p:nvGrpSpPr>
          <p:cNvPr id="9" name="그룹 8"/>
          <p:cNvGrpSpPr/>
          <p:nvPr/>
        </p:nvGrpSpPr>
        <p:grpSpPr>
          <a:xfrm>
            <a:off x="4912888" y="2864296"/>
            <a:ext cx="1597044" cy="769295"/>
            <a:chOff x="3865509" y="3156536"/>
            <a:chExt cx="1597044" cy="769295"/>
          </a:xfrm>
        </p:grpSpPr>
        <p:sp>
          <p:nvSpPr>
            <p:cNvPr id="35" name="TextBox 34">
              <a:extLst>
                <a:ext uri="{FF2B5EF4-FFF2-40B4-BE49-F238E27FC236}">
                  <a16:creationId xmlns:a16="http://schemas.microsoft.com/office/drawing/2014/main" id="{D98E07A5-E108-4E47-8060-0E324C8D4E13}"/>
                </a:ext>
              </a:extLst>
            </p:cNvPr>
            <p:cNvSpPr txBox="1"/>
            <p:nvPr/>
          </p:nvSpPr>
          <p:spPr>
            <a:xfrm>
              <a:off x="3865509" y="3156536"/>
              <a:ext cx="1597044" cy="461665"/>
            </a:xfrm>
            <a:prstGeom prst="rect">
              <a:avLst/>
            </a:prstGeom>
            <a:solidFill>
              <a:schemeClr val="accent4">
                <a:lumMod val="40000"/>
                <a:lumOff val="60000"/>
              </a:schemeClr>
            </a:solidFill>
          </p:spPr>
          <p:txBody>
            <a:bodyPr wrap="square" rtlCol="0">
              <a:spAutoFit/>
            </a:bodyPr>
            <a:lstStyle/>
            <a:p>
              <a:pPr algn="ctr"/>
              <a:r>
                <a:rPr lang="ko-KR" altLang="en-US" sz="1200" b="1" dirty="0" smtClean="0">
                  <a:solidFill>
                    <a:srgbClr val="FF0000"/>
                  </a:solidFill>
                </a:rPr>
                <a:t>창업전문가특강</a:t>
              </a:r>
              <a:endParaRPr lang="en-US" altLang="ko-KR" sz="1200" b="1" dirty="0" smtClean="0">
                <a:solidFill>
                  <a:srgbClr val="FF0000"/>
                </a:solidFill>
              </a:endParaRPr>
            </a:p>
            <a:p>
              <a:pPr algn="ctr"/>
              <a:r>
                <a:rPr lang="en-US" altLang="ko-KR" sz="1200" b="1" dirty="0" smtClean="0"/>
                <a:t>(</a:t>
              </a:r>
              <a:r>
                <a:rPr lang="ko-KR" altLang="en-US" sz="1200" b="1" dirty="0" smtClean="0"/>
                <a:t>졸업생</a:t>
              </a:r>
              <a:r>
                <a:rPr lang="en-US" altLang="ko-KR" sz="1200" b="1" dirty="0" smtClean="0"/>
                <a:t>, </a:t>
              </a:r>
              <a:r>
                <a:rPr lang="ko-KR" altLang="en-US" sz="1200" b="1" dirty="0" smtClean="0"/>
                <a:t>산업체</a:t>
              </a:r>
              <a:r>
                <a:rPr lang="en-US" altLang="ko-KR" sz="1200" b="1" dirty="0" smtClean="0"/>
                <a:t>)</a:t>
              </a:r>
              <a:endParaRPr lang="ko-KR" altLang="en-US" sz="1600" dirty="0"/>
            </a:p>
          </p:txBody>
        </p:sp>
        <p:cxnSp>
          <p:nvCxnSpPr>
            <p:cNvPr id="14" name="직선 화살표 연결선 13">
              <a:extLst>
                <a:ext uri="{FF2B5EF4-FFF2-40B4-BE49-F238E27FC236}">
                  <a16:creationId xmlns:a16="http://schemas.microsoft.com/office/drawing/2014/main" id="{7AB7073B-5134-4221-B7DE-1D06ED0FFD87}"/>
                </a:ext>
              </a:extLst>
            </p:cNvPr>
            <p:cNvCxnSpPr>
              <a:cxnSpLocks/>
              <a:stCxn id="35" idx="2"/>
            </p:cNvCxnSpPr>
            <p:nvPr/>
          </p:nvCxnSpPr>
          <p:spPr>
            <a:xfrm>
              <a:off x="4664031" y="3618201"/>
              <a:ext cx="0" cy="307630"/>
            </a:xfrm>
            <a:prstGeom prst="straightConnector1">
              <a:avLst/>
            </a:prstGeom>
            <a:ln>
              <a:solidFill>
                <a:schemeClr val="accent2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5" name="그룹 14"/>
          <p:cNvGrpSpPr/>
          <p:nvPr/>
        </p:nvGrpSpPr>
        <p:grpSpPr>
          <a:xfrm>
            <a:off x="7352533" y="2956846"/>
            <a:ext cx="1519673" cy="703340"/>
            <a:chOff x="7160440" y="2956407"/>
            <a:chExt cx="1519673" cy="703340"/>
          </a:xfrm>
        </p:grpSpPr>
        <p:sp>
          <p:nvSpPr>
            <p:cNvPr id="36" name="TextBox 35">
              <a:extLst>
                <a:ext uri="{FF2B5EF4-FFF2-40B4-BE49-F238E27FC236}">
                  <a16:creationId xmlns:a16="http://schemas.microsoft.com/office/drawing/2014/main" id="{4245E534-52A7-4CC3-B5D7-71A1F700BD51}"/>
                </a:ext>
              </a:extLst>
            </p:cNvPr>
            <p:cNvSpPr txBox="1"/>
            <p:nvPr/>
          </p:nvSpPr>
          <p:spPr>
            <a:xfrm>
              <a:off x="7160440" y="2956407"/>
              <a:ext cx="1519673" cy="276999"/>
            </a:xfrm>
            <a:prstGeom prst="rect">
              <a:avLst/>
            </a:prstGeom>
            <a:solidFill>
              <a:schemeClr val="accent4">
                <a:lumMod val="40000"/>
                <a:lumOff val="60000"/>
              </a:schemeClr>
            </a:solidFill>
          </p:spPr>
          <p:txBody>
            <a:bodyPr wrap="square" rtlCol="0">
              <a:spAutoFit/>
            </a:bodyPr>
            <a:lstStyle/>
            <a:p>
              <a:pPr algn="ctr"/>
              <a:r>
                <a:rPr lang="ko-KR" altLang="en-US" sz="1200" b="1" dirty="0">
                  <a:solidFill>
                    <a:srgbClr val="FF0000"/>
                  </a:solidFill>
                </a:rPr>
                <a:t>창업 조리실습 실시</a:t>
              </a:r>
              <a:endParaRPr lang="ko-KR" altLang="en-US" sz="1600" dirty="0">
                <a:solidFill>
                  <a:srgbClr val="FF0000"/>
                </a:solidFill>
              </a:endParaRPr>
            </a:p>
          </p:txBody>
        </p:sp>
        <p:cxnSp>
          <p:nvCxnSpPr>
            <p:cNvPr id="37" name="직선 화살표 연결선 36">
              <a:extLst>
                <a:ext uri="{FF2B5EF4-FFF2-40B4-BE49-F238E27FC236}">
                  <a16:creationId xmlns:a16="http://schemas.microsoft.com/office/drawing/2014/main" id="{28105AAA-44D2-4EF6-99B4-2B185C4274B5}"/>
                </a:ext>
              </a:extLst>
            </p:cNvPr>
            <p:cNvCxnSpPr>
              <a:cxnSpLocks/>
              <a:stCxn id="36" idx="2"/>
            </p:cNvCxnSpPr>
            <p:nvPr/>
          </p:nvCxnSpPr>
          <p:spPr>
            <a:xfrm>
              <a:off x="7770950" y="3233406"/>
              <a:ext cx="0" cy="426341"/>
            </a:xfrm>
            <a:prstGeom prst="straightConnector1">
              <a:avLst/>
            </a:prstGeom>
            <a:ln>
              <a:solidFill>
                <a:schemeClr val="accent2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2" name="그룹 11"/>
          <p:cNvGrpSpPr/>
          <p:nvPr/>
        </p:nvGrpSpPr>
        <p:grpSpPr>
          <a:xfrm>
            <a:off x="3673855" y="2551913"/>
            <a:ext cx="2213625" cy="1086735"/>
            <a:chOff x="5323039" y="2551375"/>
            <a:chExt cx="2213625" cy="1086735"/>
          </a:xfrm>
        </p:grpSpPr>
        <p:sp>
          <p:nvSpPr>
            <p:cNvPr id="34" name="TextBox 33"/>
            <p:cNvSpPr txBox="1"/>
            <p:nvPr/>
          </p:nvSpPr>
          <p:spPr>
            <a:xfrm>
              <a:off x="5323039" y="2551375"/>
              <a:ext cx="2213625" cy="27699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ko-KR" sz="1200" b="1" dirty="0" smtClean="0">
                  <a:solidFill>
                    <a:schemeClr val="tx1">
                      <a:lumMod val="50000"/>
                      <a:lumOff val="50000"/>
                    </a:schemeClr>
                  </a:solidFill>
                </a:rPr>
                <a:t>3. </a:t>
              </a:r>
              <a:r>
                <a:rPr lang="ko-KR" altLang="en-US" sz="1200" b="1" dirty="0">
                  <a:solidFill>
                    <a:schemeClr val="tx1">
                      <a:lumMod val="50000"/>
                      <a:lumOff val="50000"/>
                    </a:schemeClr>
                  </a:solidFill>
                </a:rPr>
                <a:t>시장조사</a:t>
              </a:r>
              <a:r>
                <a:rPr lang="en-US" altLang="ko-KR" sz="1200" b="1" dirty="0" smtClean="0">
                  <a:solidFill>
                    <a:schemeClr val="tx1">
                      <a:lumMod val="50000"/>
                      <a:lumOff val="50000"/>
                    </a:schemeClr>
                  </a:solidFill>
                </a:rPr>
                <a:t>(</a:t>
              </a:r>
              <a:r>
                <a:rPr lang="ko-KR" altLang="en-US" sz="1200" b="1" dirty="0" smtClean="0">
                  <a:solidFill>
                    <a:schemeClr val="bg1">
                      <a:lumMod val="50000"/>
                    </a:schemeClr>
                  </a:solidFill>
                </a:rPr>
                <a:t>가격 </a:t>
              </a:r>
              <a:r>
                <a:rPr lang="ko-KR" altLang="en-US" sz="1200" b="1" dirty="0">
                  <a:solidFill>
                    <a:schemeClr val="bg1">
                      <a:lumMod val="50000"/>
                    </a:schemeClr>
                  </a:solidFill>
                </a:rPr>
                <a:t>조사</a:t>
              </a:r>
              <a:r>
                <a:rPr lang="en-US" altLang="ko-KR" sz="1200" b="1" dirty="0">
                  <a:solidFill>
                    <a:schemeClr val="tx1">
                      <a:lumMod val="50000"/>
                      <a:lumOff val="50000"/>
                    </a:schemeClr>
                  </a:solidFill>
                </a:rPr>
                <a:t>)</a:t>
              </a:r>
              <a:endParaRPr lang="ko-KR" altLang="en-US" sz="1600" dirty="0">
                <a:solidFill>
                  <a:schemeClr val="tx1">
                    <a:lumMod val="50000"/>
                    <a:lumOff val="50000"/>
                  </a:schemeClr>
                </a:solidFill>
              </a:endParaRPr>
            </a:p>
          </p:txBody>
        </p:sp>
        <p:cxnSp>
          <p:nvCxnSpPr>
            <p:cNvPr id="22" name="직선 화살표 연결선 21">
              <a:extLst>
                <a:ext uri="{FF2B5EF4-FFF2-40B4-BE49-F238E27FC236}">
                  <a16:creationId xmlns:a16="http://schemas.microsoft.com/office/drawing/2014/main" id="{0B73BA07-0629-4606-879D-E095C269859C}"/>
                </a:ext>
              </a:extLst>
            </p:cNvPr>
            <p:cNvCxnSpPr>
              <a:cxnSpLocks/>
            </p:cNvCxnSpPr>
            <p:nvPr/>
          </p:nvCxnSpPr>
          <p:spPr>
            <a:xfrm>
              <a:off x="6144102" y="2827625"/>
              <a:ext cx="0" cy="810485"/>
            </a:xfrm>
            <a:prstGeom prst="straightConnector1">
              <a:avLst/>
            </a:prstGeom>
            <a:ln>
              <a:solidFill>
                <a:schemeClr val="accent2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" name="직사각형 1"/>
          <p:cNvSpPr/>
          <p:nvPr/>
        </p:nvSpPr>
        <p:spPr>
          <a:xfrm>
            <a:off x="9052803" y="1780794"/>
            <a:ext cx="2661635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ko-KR" altLang="en-US" b="1" u="sng" dirty="0" err="1" smtClean="0">
                <a:latin typeface="Bodoni MT Black" panose="02070A03080606020203" pitchFamily="18" charset="0"/>
                <a:ea typeface="굴림" panose="020B0600000101010101" pitchFamily="50" charset="-127"/>
                <a:cs typeface="Arial" panose="020B0604020202020204" pitchFamily="34" charset="0"/>
              </a:rPr>
              <a:t>솔터</a:t>
            </a:r>
            <a:r>
              <a:rPr lang="ko-KR" altLang="en-US" b="1" u="sng" dirty="0" smtClean="0">
                <a:latin typeface="Bodoni MT Black" panose="02070A03080606020203" pitchFamily="18" charset="0"/>
                <a:ea typeface="굴림" panose="020B0600000101010101" pitchFamily="50" charset="-127"/>
                <a:cs typeface="Arial" panose="020B0604020202020204" pitchFamily="34" charset="0"/>
              </a:rPr>
              <a:t> 창업 프로젝트</a:t>
            </a:r>
            <a:r>
              <a:rPr lang="en-US" altLang="ko-KR" b="1" u="sng" dirty="0" smtClean="0">
                <a:solidFill>
                  <a:schemeClr val="accent5"/>
                </a:solidFill>
                <a:latin typeface="Bodoni MT Black" panose="02070A03080606020203" pitchFamily="18" charset="0"/>
                <a:ea typeface="굴림" panose="020B0600000101010101" pitchFamily="50" charset="-127"/>
                <a:cs typeface="Arial" panose="020B0604020202020204" pitchFamily="34" charset="0"/>
              </a:rPr>
              <a:t>(2/1)</a:t>
            </a:r>
            <a:endParaRPr lang="ko-KR" altLang="en-US" u="sng" dirty="0">
              <a:solidFill>
                <a:schemeClr val="accent5"/>
              </a:solidFill>
            </a:endParaRPr>
          </a:p>
        </p:txBody>
      </p:sp>
      <p:sp>
        <p:nvSpPr>
          <p:cNvPr id="6" name="위쪽 화살표 5"/>
          <p:cNvSpPr/>
          <p:nvPr/>
        </p:nvSpPr>
        <p:spPr>
          <a:xfrm>
            <a:off x="10210821" y="2144161"/>
            <a:ext cx="390525" cy="565794"/>
          </a:xfrm>
          <a:prstGeom prst="upArrow">
            <a:avLst/>
          </a:prstGeom>
          <a:solidFill>
            <a:schemeClr val="accent6">
              <a:lumMod val="40000"/>
              <a:lumOff val="60000"/>
            </a:schemeClr>
          </a:solidFill>
          <a:ln>
            <a:solidFill>
              <a:schemeClr val="accent6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grpSp>
        <p:nvGrpSpPr>
          <p:cNvPr id="18" name="그룹 17"/>
          <p:cNvGrpSpPr/>
          <p:nvPr/>
        </p:nvGrpSpPr>
        <p:grpSpPr>
          <a:xfrm>
            <a:off x="285763" y="975358"/>
            <a:ext cx="3123379" cy="2181176"/>
            <a:chOff x="285763" y="975358"/>
            <a:chExt cx="3123379" cy="2181176"/>
          </a:xfrm>
        </p:grpSpPr>
        <p:sp>
          <p:nvSpPr>
            <p:cNvPr id="40" name="직사각형 39"/>
            <p:cNvSpPr/>
            <p:nvPr/>
          </p:nvSpPr>
          <p:spPr>
            <a:xfrm>
              <a:off x="285763" y="975358"/>
              <a:ext cx="3123379" cy="646331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en-US" altLang="ko-KR" b="1" u="sng" dirty="0" smtClean="0">
                  <a:solidFill>
                    <a:schemeClr val="accent5"/>
                  </a:solidFill>
                  <a:latin typeface="Bodoni MT Black" panose="02070A03080606020203" pitchFamily="18" charset="0"/>
                  <a:ea typeface="굴림" panose="020B0600000101010101" pitchFamily="50" charset="-127"/>
                  <a:cs typeface="Arial" panose="020B0604020202020204" pitchFamily="34" charset="0"/>
                </a:rPr>
                <a:t>1</a:t>
              </a:r>
              <a:r>
                <a:rPr lang="ko-KR" altLang="en-US" b="1" u="sng" dirty="0" smtClean="0">
                  <a:solidFill>
                    <a:schemeClr val="accent5"/>
                  </a:solidFill>
                  <a:latin typeface="Bodoni MT Black" panose="02070A03080606020203" pitchFamily="18" charset="0"/>
                  <a:ea typeface="굴림" panose="020B0600000101010101" pitchFamily="50" charset="-127"/>
                  <a:cs typeface="Arial" panose="020B0604020202020204" pitchFamily="34" charset="0"/>
                </a:rPr>
                <a:t>학년 </a:t>
              </a:r>
              <a:r>
                <a:rPr lang="en-US" altLang="ko-KR" b="1" u="sng" dirty="0" smtClean="0">
                  <a:solidFill>
                    <a:schemeClr val="accent5"/>
                  </a:solidFill>
                  <a:latin typeface="Bodoni MT Black" panose="02070A03080606020203" pitchFamily="18" charset="0"/>
                  <a:ea typeface="굴림" panose="020B0600000101010101" pitchFamily="50" charset="-127"/>
                  <a:cs typeface="Arial" panose="020B0604020202020204" pitchFamily="34" charset="0"/>
                </a:rPr>
                <a:t>1</a:t>
              </a:r>
              <a:r>
                <a:rPr lang="ko-KR" altLang="en-US" b="1" u="sng" dirty="0" smtClean="0">
                  <a:solidFill>
                    <a:schemeClr val="accent5"/>
                  </a:solidFill>
                  <a:latin typeface="Bodoni MT Black" panose="02070A03080606020203" pitchFamily="18" charset="0"/>
                  <a:ea typeface="굴림" panose="020B0600000101010101" pitchFamily="50" charset="-127"/>
                  <a:cs typeface="Arial" panose="020B0604020202020204" pitchFamily="34" charset="0"/>
                </a:rPr>
                <a:t>학기</a:t>
              </a:r>
              <a:endParaRPr lang="en-US" altLang="ko-KR" b="1" u="sng" dirty="0" smtClean="0">
                <a:solidFill>
                  <a:schemeClr val="accent5"/>
                </a:solidFill>
                <a:latin typeface="Bodoni MT Black" panose="02070A03080606020203" pitchFamily="18" charset="0"/>
                <a:ea typeface="굴림" panose="020B0600000101010101" pitchFamily="50" charset="-127"/>
                <a:cs typeface="Arial" panose="020B0604020202020204" pitchFamily="34" charset="0"/>
              </a:endParaRPr>
            </a:p>
            <a:p>
              <a:r>
                <a:rPr lang="ko-KR" altLang="en-US" b="1" u="sng" dirty="0" err="1" smtClean="0">
                  <a:latin typeface="Bodoni MT Black" panose="02070A03080606020203" pitchFamily="18" charset="0"/>
                  <a:ea typeface="굴림" panose="020B0600000101010101" pitchFamily="50" charset="-127"/>
                  <a:cs typeface="Arial" panose="020B0604020202020204" pitchFamily="34" charset="0"/>
                </a:rPr>
                <a:t>조리기초</a:t>
              </a:r>
              <a:r>
                <a:rPr lang="en-US" altLang="ko-KR" b="1" u="sng" dirty="0" smtClean="0">
                  <a:latin typeface="Bodoni MT Black" panose="02070A03080606020203" pitchFamily="18" charset="0"/>
                  <a:ea typeface="굴림" panose="020B0600000101010101" pitchFamily="50" charset="-127"/>
                  <a:cs typeface="Arial" panose="020B0604020202020204" pitchFamily="34" charset="0"/>
                </a:rPr>
                <a:t>, </a:t>
              </a:r>
              <a:r>
                <a:rPr lang="ko-KR" altLang="en-US" b="1" u="sng" dirty="0" err="1" smtClean="0">
                  <a:latin typeface="Bodoni MT Black" panose="02070A03080606020203" pitchFamily="18" charset="0"/>
                  <a:ea typeface="굴림" panose="020B0600000101010101" pitchFamily="50" charset="-127"/>
                  <a:cs typeface="Arial" panose="020B0604020202020204" pitchFamily="34" charset="0"/>
                </a:rPr>
                <a:t>조리입문</a:t>
              </a:r>
              <a:r>
                <a:rPr lang="en-US" altLang="ko-KR" b="1" u="sng" dirty="0" smtClean="0">
                  <a:latin typeface="Bodoni MT Black" panose="02070A03080606020203" pitchFamily="18" charset="0"/>
                  <a:ea typeface="굴림" panose="020B0600000101010101" pitchFamily="50" charset="-127"/>
                  <a:cs typeface="Arial" panose="020B0604020202020204" pitchFamily="34" charset="0"/>
                </a:rPr>
                <a:t>, </a:t>
              </a:r>
              <a:r>
                <a:rPr lang="ko-KR" altLang="en-US" b="1" u="sng" dirty="0" smtClean="0">
                  <a:latin typeface="Bodoni MT Black" panose="02070A03080606020203" pitchFamily="18" charset="0"/>
                  <a:ea typeface="굴림" panose="020B0600000101010101" pitchFamily="50" charset="-127"/>
                  <a:cs typeface="Arial" panose="020B0604020202020204" pitchFamily="34" charset="0"/>
                </a:rPr>
                <a:t>수학 등</a:t>
              </a:r>
              <a:endParaRPr lang="ko-KR" altLang="en-US" u="sng" dirty="0"/>
            </a:p>
          </p:txBody>
        </p:sp>
        <p:sp>
          <p:nvSpPr>
            <p:cNvPr id="41" name="위쪽 화살표 40"/>
            <p:cNvSpPr/>
            <p:nvPr/>
          </p:nvSpPr>
          <p:spPr>
            <a:xfrm rot="10800000">
              <a:off x="1342018" y="1614579"/>
              <a:ext cx="390525" cy="1541955"/>
            </a:xfrm>
            <a:prstGeom prst="upArrow">
              <a:avLst/>
            </a:prstGeom>
            <a:solidFill>
              <a:schemeClr val="accent6">
                <a:lumMod val="40000"/>
                <a:lumOff val="60000"/>
              </a:schemeClr>
            </a:solidFill>
            <a:ln>
              <a:solidFill>
                <a:schemeClr val="accent6">
                  <a:lumMod val="60000"/>
                  <a:lumOff val="4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</p:grpSp>
      <p:sp>
        <p:nvSpPr>
          <p:cNvPr id="42" name="위쪽 화살표 41"/>
          <p:cNvSpPr/>
          <p:nvPr/>
        </p:nvSpPr>
        <p:spPr>
          <a:xfrm>
            <a:off x="10188360" y="1220964"/>
            <a:ext cx="390525" cy="565794"/>
          </a:xfrm>
          <a:prstGeom prst="upArrow">
            <a:avLst/>
          </a:prstGeom>
          <a:solidFill>
            <a:schemeClr val="accent6">
              <a:lumMod val="40000"/>
              <a:lumOff val="60000"/>
            </a:schemeClr>
          </a:solidFill>
          <a:ln>
            <a:solidFill>
              <a:schemeClr val="accent6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43" name="직사각형 42"/>
          <p:cNvSpPr/>
          <p:nvPr/>
        </p:nvSpPr>
        <p:spPr>
          <a:xfrm>
            <a:off x="9086131" y="793551"/>
            <a:ext cx="2594981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ko-KR" altLang="en-US" b="1" u="sng" dirty="0" err="1" smtClean="0">
                <a:latin typeface="Bodoni MT Black" panose="02070A03080606020203" pitchFamily="18" charset="0"/>
                <a:ea typeface="굴림" panose="020B0600000101010101" pitchFamily="50" charset="-127"/>
                <a:cs typeface="Arial" panose="020B0604020202020204" pitchFamily="34" charset="0"/>
              </a:rPr>
              <a:t>솔파인</a:t>
            </a:r>
            <a:r>
              <a:rPr lang="ko-KR" altLang="en-US" b="1" u="sng" dirty="0" smtClean="0">
                <a:latin typeface="Bodoni MT Black" panose="02070A03080606020203" pitchFamily="18" charset="0"/>
                <a:ea typeface="굴림" panose="020B0600000101010101" pitchFamily="50" charset="-127"/>
                <a:cs typeface="Arial" panose="020B0604020202020204" pitchFamily="34" charset="0"/>
              </a:rPr>
              <a:t> 레스토랑</a:t>
            </a:r>
            <a:r>
              <a:rPr lang="en-US" altLang="ko-KR" b="1" u="sng" dirty="0" smtClean="0">
                <a:solidFill>
                  <a:schemeClr val="accent5"/>
                </a:solidFill>
                <a:latin typeface="Bodoni MT Black" panose="02070A03080606020203" pitchFamily="18" charset="0"/>
                <a:ea typeface="굴림" panose="020B0600000101010101" pitchFamily="50" charset="-127"/>
                <a:cs typeface="Arial" panose="020B0604020202020204" pitchFamily="34" charset="0"/>
              </a:rPr>
              <a:t>(2/2)</a:t>
            </a:r>
            <a:endParaRPr lang="ko-KR" altLang="en-US" u="sng" dirty="0">
              <a:solidFill>
                <a:schemeClr val="accent5"/>
              </a:solidFill>
            </a:endParaRPr>
          </a:p>
        </p:txBody>
      </p:sp>
      <p:sp>
        <p:nvSpPr>
          <p:cNvPr id="31" name="TextBox 30"/>
          <p:cNvSpPr txBox="1"/>
          <p:nvPr/>
        </p:nvSpPr>
        <p:spPr>
          <a:xfrm>
            <a:off x="6429060" y="5494076"/>
            <a:ext cx="1676400" cy="430887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  <a:ln>
            <a:solidFill>
              <a:schemeClr val="accent2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altLang="ko-KR" sz="1100" b="1" u="sng" dirty="0">
                <a:solidFill>
                  <a:srgbClr val="FF0000"/>
                </a:solidFill>
              </a:rPr>
              <a:t>10</a:t>
            </a:r>
            <a:r>
              <a:rPr lang="ko-KR" altLang="en-US" sz="1100" b="1" u="sng" dirty="0">
                <a:solidFill>
                  <a:srgbClr val="FF0000"/>
                </a:solidFill>
              </a:rPr>
              <a:t>월 서울레스토랑 </a:t>
            </a:r>
            <a:endParaRPr lang="en-US" altLang="ko-KR" sz="1100" b="1" u="sng" dirty="0">
              <a:solidFill>
                <a:srgbClr val="FF0000"/>
              </a:solidFill>
            </a:endParaRPr>
          </a:p>
          <a:p>
            <a:pPr algn="ctr"/>
            <a:r>
              <a:rPr lang="ko-KR" altLang="en-US" sz="1100" b="1" u="sng" dirty="0">
                <a:solidFill>
                  <a:srgbClr val="FF0000"/>
                </a:solidFill>
              </a:rPr>
              <a:t>창업 탐방 실시</a:t>
            </a:r>
          </a:p>
        </p:txBody>
      </p:sp>
      <p:sp>
        <p:nvSpPr>
          <p:cNvPr id="47" name="설명선 2 46"/>
          <p:cNvSpPr/>
          <p:nvPr/>
        </p:nvSpPr>
        <p:spPr>
          <a:xfrm>
            <a:off x="8737544" y="6062150"/>
            <a:ext cx="2337434" cy="428036"/>
          </a:xfrm>
          <a:prstGeom prst="borderCallout2">
            <a:avLst>
              <a:gd name="adj1" fmla="val 54355"/>
              <a:gd name="adj2" fmla="val -974"/>
              <a:gd name="adj3" fmla="val 49904"/>
              <a:gd name="adj4" fmla="val -17627"/>
              <a:gd name="adj5" fmla="val -30806"/>
              <a:gd name="adj6" fmla="val -25521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400" dirty="0" smtClean="0"/>
              <a:t>※ 2</a:t>
            </a:r>
            <a:r>
              <a:rPr lang="ko-KR" altLang="en-US" sz="1400" dirty="0" smtClean="0"/>
              <a:t>학년 산업체 </a:t>
            </a:r>
            <a:r>
              <a:rPr lang="ko-KR" altLang="en-US" sz="1400" dirty="0" err="1" smtClean="0"/>
              <a:t>취업탐방</a:t>
            </a:r>
            <a:endParaRPr lang="ko-KR" altLang="en-US" sz="1400" dirty="0"/>
          </a:p>
        </p:txBody>
      </p:sp>
      <p:pic>
        <p:nvPicPr>
          <p:cNvPr id="24" name="그림 23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412165" y="2864296"/>
            <a:ext cx="1942900" cy="148599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0828912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1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6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8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8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53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4" fill="hold">
                      <p:stCondLst>
                        <p:cond delay="indefinite"/>
                      </p:stCondLst>
                      <p:childTnLst>
                        <p:par>
                          <p:cTn id="55" fill="hold">
                            <p:stCondLst>
                              <p:cond delay="0"/>
                            </p:stCondLst>
                            <p:childTnLst>
                              <p:par>
                                <p:cTn id="56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2" fill="hold">
                      <p:stCondLst>
                        <p:cond delay="indefinite"/>
                      </p:stCondLst>
                      <p:childTnLst>
                        <p:par>
                          <p:cTn id="63" fill="hold">
                            <p:stCondLst>
                              <p:cond delay="0"/>
                            </p:stCondLst>
                            <p:childTnLst>
                              <p:par>
                                <p:cTn id="64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6" dur="10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7" dur="10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10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9" fill="hold">
                      <p:stCondLst>
                        <p:cond delay="indefinite"/>
                      </p:stCondLst>
                      <p:childTnLst>
                        <p:par>
                          <p:cTn id="70" fill="hold">
                            <p:stCondLst>
                              <p:cond delay="0"/>
                            </p:stCondLst>
                            <p:childTnLst>
                              <p:par>
                                <p:cTn id="71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3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4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8" dur="1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9" dur="1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1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1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3" dur="10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4" dur="1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1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6" fill="hold">
                      <p:stCondLst>
                        <p:cond delay="indefinite"/>
                      </p:stCondLst>
                      <p:childTnLst>
                        <p:par>
                          <p:cTn id="87" fill="hold">
                            <p:stCondLst>
                              <p:cond delay="0"/>
                            </p:stCondLst>
                            <p:childTnLst>
                              <p:par>
                                <p:cTn id="88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90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1" fill="hold">
                      <p:stCondLst>
                        <p:cond delay="indefinite"/>
                      </p:stCondLst>
                      <p:childTnLst>
                        <p:par>
                          <p:cTn id="92" fill="hold">
                            <p:stCondLst>
                              <p:cond delay="0"/>
                            </p:stCondLst>
                            <p:childTnLst>
                              <p:par>
                                <p:cTn id="93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95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6" fill="hold">
                      <p:stCondLst>
                        <p:cond delay="indefinite"/>
                      </p:stCondLst>
                      <p:childTnLst>
                        <p:par>
                          <p:cTn id="97" fill="hold">
                            <p:stCondLst>
                              <p:cond delay="0"/>
                            </p:stCondLst>
                            <p:childTnLst>
                              <p:par>
                                <p:cTn id="98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0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1" fill="hold">
                      <p:stCondLst>
                        <p:cond delay="indefinite"/>
                      </p:stCondLst>
                      <p:childTnLst>
                        <p:par>
                          <p:cTn id="102" fill="hold">
                            <p:stCondLst>
                              <p:cond delay="0"/>
                            </p:stCondLst>
                            <p:childTnLst>
                              <p:par>
                                <p:cTn id="103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05" dur="2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6" fill="hold">
                      <p:stCondLst>
                        <p:cond delay="indefinite"/>
                      </p:stCondLst>
                      <p:childTnLst>
                        <p:par>
                          <p:cTn id="107" fill="hold">
                            <p:stCondLst>
                              <p:cond delay="0"/>
                            </p:stCondLst>
                            <p:childTnLst>
                              <p:par>
                                <p:cTn id="108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0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1" fill="hold">
                            <p:stCondLst>
                              <p:cond delay="500"/>
                            </p:stCondLst>
                            <p:childTnLst>
                              <p:par>
                                <p:cTn id="112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4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5" fill="hold">
                      <p:stCondLst>
                        <p:cond delay="indefinite"/>
                      </p:stCondLst>
                      <p:childTnLst>
                        <p:par>
                          <p:cTn id="116" fill="hold">
                            <p:stCondLst>
                              <p:cond delay="0"/>
                            </p:stCondLst>
                            <p:childTnLst>
                              <p:par>
                                <p:cTn id="117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9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0" fill="hold">
                            <p:stCondLst>
                              <p:cond delay="500"/>
                            </p:stCondLst>
                            <p:childTnLst>
                              <p:par>
                                <p:cTn id="121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3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8" grpId="0"/>
      <p:bldP spid="16" grpId="0" animBg="1"/>
      <p:bldP spid="17" grpId="0"/>
      <p:bldP spid="26" grpId="0"/>
      <p:bldP spid="33" grpId="0" animBg="1"/>
      <p:bldP spid="32" grpId="0" animBg="1"/>
      <p:bldP spid="2" grpId="0"/>
      <p:bldP spid="6" grpId="0" animBg="1"/>
      <p:bldP spid="42" grpId="0" animBg="1"/>
      <p:bldP spid="43" grpId="0"/>
      <p:bldP spid="31" grpId="0" animBg="1"/>
      <p:bldP spid="47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0" name="그룹 9"/>
          <p:cNvGrpSpPr/>
          <p:nvPr/>
        </p:nvGrpSpPr>
        <p:grpSpPr>
          <a:xfrm>
            <a:off x="3836908" y="4709028"/>
            <a:ext cx="4444679" cy="1740277"/>
            <a:chOff x="966268" y="1338358"/>
            <a:chExt cx="4444679" cy="2248217"/>
          </a:xfrm>
        </p:grpSpPr>
        <p:sp>
          <p:nvSpPr>
            <p:cNvPr id="3" name="TextBox 2"/>
            <p:cNvSpPr txBox="1"/>
            <p:nvPr/>
          </p:nvSpPr>
          <p:spPr>
            <a:xfrm>
              <a:off x="1043608" y="1468815"/>
              <a:ext cx="4092701" cy="516891"/>
            </a:xfrm>
            <a:prstGeom prst="rect">
              <a:avLst/>
            </a:prstGeom>
            <a:solidFill>
              <a:srgbClr val="92D050"/>
            </a:solidFill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ko-KR" dirty="0"/>
                <a:t>  </a:t>
              </a:r>
              <a:r>
                <a:rPr lang="ko-KR" altLang="en-US" sz="2000" b="1" dirty="0"/>
                <a:t>우리학과는 우리가 책임진다</a:t>
              </a:r>
              <a:r>
                <a:rPr lang="en-US" altLang="ko-KR" sz="2000" b="1" dirty="0"/>
                <a:t>.</a:t>
              </a:r>
              <a:endParaRPr lang="ko-KR" altLang="en-US" sz="2000" b="1" dirty="0"/>
            </a:p>
          </p:txBody>
        </p:sp>
        <p:sp>
          <p:nvSpPr>
            <p:cNvPr id="4" name="TextBox 3"/>
            <p:cNvSpPr txBox="1"/>
            <p:nvPr/>
          </p:nvSpPr>
          <p:spPr>
            <a:xfrm>
              <a:off x="1519753" y="2223902"/>
              <a:ext cx="3492388" cy="477130"/>
            </a:xfrm>
            <a:prstGeom prst="rect">
              <a:avLst/>
            </a:prstGeom>
            <a:solidFill>
              <a:srgbClr val="92D050"/>
            </a:solidFill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ko-KR" dirty="0"/>
                <a:t> </a:t>
              </a:r>
              <a:r>
                <a:rPr lang="en-US" altLang="ko-KR" b="1" dirty="0"/>
                <a:t>강력한 목표의식과 </a:t>
              </a:r>
              <a:r>
                <a:rPr lang="en-US" altLang="ko-KR" b="1" dirty="0" err="1"/>
                <a:t>목표공유</a:t>
              </a:r>
              <a:endParaRPr lang="ko-KR" altLang="en-US" b="1" dirty="0"/>
            </a:p>
          </p:txBody>
        </p:sp>
        <p:sp>
          <p:nvSpPr>
            <p:cNvPr id="5" name="직사각형 4"/>
            <p:cNvSpPr/>
            <p:nvPr/>
          </p:nvSpPr>
          <p:spPr>
            <a:xfrm>
              <a:off x="1593052" y="2930423"/>
              <a:ext cx="3345788" cy="477130"/>
            </a:xfrm>
            <a:prstGeom prst="rect">
              <a:avLst/>
            </a:prstGeom>
            <a:solidFill>
              <a:srgbClr val="92D050"/>
            </a:solidFill>
          </p:spPr>
          <p:txBody>
            <a:bodyPr wrap="none">
              <a:spAutoFit/>
            </a:bodyPr>
            <a:lstStyle/>
            <a:p>
              <a:pPr algn="ctr"/>
              <a:r>
                <a:rPr lang="ko-KR" altLang="en-US" b="1" dirty="0"/>
                <a:t>열심히 학습</a:t>
              </a:r>
              <a:r>
                <a:rPr lang="en-US" altLang="ko-KR" b="1" dirty="0"/>
                <a:t>(</a:t>
              </a:r>
              <a:r>
                <a:rPr lang="ko-KR" altLang="en-US" b="1" dirty="0"/>
                <a:t>學習</a:t>
              </a:r>
              <a:r>
                <a:rPr lang="en-US" altLang="ko-KR" b="1" dirty="0"/>
                <a:t>)</a:t>
              </a:r>
              <a:r>
                <a:rPr lang="ko-KR" altLang="en-US" b="1" dirty="0"/>
                <a:t>하게 만들자</a:t>
              </a:r>
              <a:r>
                <a:rPr lang="en-US" altLang="ko-KR" b="1" dirty="0">
                  <a:solidFill>
                    <a:schemeClr val="accent3">
                      <a:lumMod val="75000"/>
                    </a:schemeClr>
                  </a:solidFill>
                </a:rPr>
                <a:t>.</a:t>
              </a:r>
              <a:endParaRPr lang="ko-KR" altLang="en-US" dirty="0"/>
            </a:p>
          </p:txBody>
        </p:sp>
        <p:sp>
          <p:nvSpPr>
            <p:cNvPr id="6" name="직사각형 5"/>
            <p:cNvSpPr/>
            <p:nvPr/>
          </p:nvSpPr>
          <p:spPr>
            <a:xfrm>
              <a:off x="966268" y="1338358"/>
              <a:ext cx="4444679" cy="2248217"/>
            </a:xfrm>
            <a:prstGeom prst="rect">
              <a:avLst/>
            </a:prstGeom>
            <a:noFill/>
            <a:ln>
              <a:solidFill>
                <a:srgbClr val="92D05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</p:grpSp>
      <p:sp>
        <p:nvSpPr>
          <p:cNvPr id="7" name="직사각형 6"/>
          <p:cNvSpPr/>
          <p:nvPr/>
        </p:nvSpPr>
        <p:spPr>
          <a:xfrm>
            <a:off x="2103082" y="1382637"/>
            <a:ext cx="1596196" cy="133882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ko-KR" b="1" dirty="0">
                <a:solidFill>
                  <a:srgbClr val="FF0000"/>
                </a:solidFill>
              </a:rPr>
              <a:t>1. </a:t>
            </a:r>
            <a:r>
              <a:rPr lang="ko-KR" altLang="en-US" b="1" dirty="0">
                <a:solidFill>
                  <a:srgbClr val="FF0000"/>
                </a:solidFill>
              </a:rPr>
              <a:t>교육과정</a:t>
            </a:r>
            <a:endParaRPr lang="en-US" altLang="ko-KR" b="1" dirty="0">
              <a:solidFill>
                <a:srgbClr val="FF0000"/>
              </a:solidFill>
            </a:endParaRPr>
          </a:p>
          <a:p>
            <a:pPr>
              <a:lnSpc>
                <a:spcPct val="150000"/>
              </a:lnSpc>
            </a:pPr>
            <a:r>
              <a:rPr lang="en-US" altLang="ko-KR" b="1" dirty="0">
                <a:solidFill>
                  <a:srgbClr val="FF0000"/>
                </a:solidFill>
              </a:rPr>
              <a:t>1. </a:t>
            </a:r>
            <a:r>
              <a:rPr lang="ko-KR" altLang="en-US" b="1" dirty="0">
                <a:solidFill>
                  <a:srgbClr val="FF0000"/>
                </a:solidFill>
              </a:rPr>
              <a:t>실습시설</a:t>
            </a:r>
            <a:endParaRPr lang="en-US" altLang="ko-KR" b="1" dirty="0">
              <a:solidFill>
                <a:srgbClr val="FF0000"/>
              </a:solidFill>
            </a:endParaRPr>
          </a:p>
          <a:p>
            <a:pPr>
              <a:lnSpc>
                <a:spcPct val="150000"/>
              </a:lnSpc>
            </a:pPr>
            <a:r>
              <a:rPr lang="en-US" altLang="ko-KR" b="1" dirty="0">
                <a:solidFill>
                  <a:srgbClr val="FF0000"/>
                </a:solidFill>
              </a:rPr>
              <a:t>1. </a:t>
            </a:r>
            <a:r>
              <a:rPr lang="ko-KR" altLang="en-US" b="1" dirty="0">
                <a:solidFill>
                  <a:srgbClr val="FF0000"/>
                </a:solidFill>
              </a:rPr>
              <a:t>교수진</a:t>
            </a:r>
          </a:p>
        </p:txBody>
      </p:sp>
      <p:sp>
        <p:nvSpPr>
          <p:cNvPr id="8" name="직사각형 7"/>
          <p:cNvSpPr/>
          <p:nvPr/>
        </p:nvSpPr>
        <p:spPr>
          <a:xfrm>
            <a:off x="1121378" y="659330"/>
            <a:ext cx="3618298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buFont typeface="Wingdings" panose="05000000000000000000" pitchFamily="2" charset="2"/>
              <a:buChar char="v"/>
            </a:pPr>
            <a:r>
              <a:rPr lang="ko-KR" altLang="en-US" sz="1600" b="1" dirty="0" smtClean="0"/>
              <a:t> </a:t>
            </a:r>
            <a:r>
              <a:rPr lang="ko-KR" altLang="en-US" b="1" dirty="0" smtClean="0"/>
              <a:t>외식조리학부  중점관리 사항  </a:t>
            </a:r>
            <a:endParaRPr lang="en-US" altLang="ko-KR" sz="1600" b="1" dirty="0"/>
          </a:p>
        </p:txBody>
      </p:sp>
      <p:sp>
        <p:nvSpPr>
          <p:cNvPr id="11" name="오른쪽 화살표 10"/>
          <p:cNvSpPr/>
          <p:nvPr/>
        </p:nvSpPr>
        <p:spPr>
          <a:xfrm>
            <a:off x="3947588" y="1801282"/>
            <a:ext cx="792088" cy="368934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2" name="TextBox 11"/>
          <p:cNvSpPr txBox="1"/>
          <p:nvPr/>
        </p:nvSpPr>
        <p:spPr>
          <a:xfrm>
            <a:off x="4987986" y="1436177"/>
            <a:ext cx="1846113" cy="12852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ko-KR" altLang="en-US" dirty="0"/>
              <a:t>학생만족도</a:t>
            </a:r>
            <a:endParaRPr lang="en-US" altLang="ko-KR" dirty="0"/>
          </a:p>
          <a:p>
            <a:pPr marL="28575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ko-KR" altLang="en-US" dirty="0"/>
              <a:t>조리능력향상</a:t>
            </a:r>
            <a:endParaRPr lang="en-US" altLang="ko-KR" dirty="0"/>
          </a:p>
          <a:p>
            <a:pPr marL="28575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ko-KR" altLang="en-US" dirty="0"/>
              <a:t>기업체 만족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8006949" y="1436177"/>
            <a:ext cx="1728192" cy="12852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ko-KR" altLang="en-US" dirty="0"/>
              <a:t>자부심 향상</a:t>
            </a:r>
            <a:endParaRPr lang="en-US" altLang="ko-KR" dirty="0"/>
          </a:p>
          <a:p>
            <a:pPr marL="28575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ko-KR" altLang="en-US" dirty="0"/>
              <a:t>취업률 향상</a:t>
            </a:r>
            <a:endParaRPr lang="en-US" altLang="ko-KR" dirty="0"/>
          </a:p>
          <a:p>
            <a:pPr marL="28575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ko-KR" altLang="en-US" dirty="0" err="1"/>
              <a:t>입시율</a:t>
            </a:r>
            <a:r>
              <a:rPr lang="ko-KR" altLang="en-US" dirty="0"/>
              <a:t> 향상</a:t>
            </a:r>
          </a:p>
        </p:txBody>
      </p:sp>
      <p:sp>
        <p:nvSpPr>
          <p:cNvPr id="14" name="오른쪽 화살표 13"/>
          <p:cNvSpPr/>
          <p:nvPr/>
        </p:nvSpPr>
        <p:spPr>
          <a:xfrm>
            <a:off x="7053759" y="1809387"/>
            <a:ext cx="792088" cy="368934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cxnSp>
        <p:nvCxnSpPr>
          <p:cNvPr id="18" name="꺾인 연결선 17"/>
          <p:cNvCxnSpPr>
            <a:stCxn id="13" idx="2"/>
            <a:endCxn id="7" idx="2"/>
          </p:cNvCxnSpPr>
          <p:nvPr/>
        </p:nvCxnSpPr>
        <p:spPr>
          <a:xfrm rot="5400000">
            <a:off x="5886113" y="-263467"/>
            <a:ext cx="12700" cy="5969865"/>
          </a:xfrm>
          <a:prstGeom prst="bentConnector3">
            <a:avLst>
              <a:gd name="adj1" fmla="val 5550000"/>
            </a:avLst>
          </a:prstGeom>
          <a:ln w="28575">
            <a:tailEnd type="arrow"/>
          </a:ln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</p:cxnSp>
      <p:sp>
        <p:nvSpPr>
          <p:cNvPr id="20" name="TextBox 19"/>
          <p:cNvSpPr txBox="1"/>
          <p:nvPr/>
        </p:nvSpPr>
        <p:spPr>
          <a:xfrm>
            <a:off x="4538948" y="3208262"/>
            <a:ext cx="3195276" cy="369332"/>
          </a:xfrm>
          <a:prstGeom prst="rect">
            <a:avLst/>
          </a:prstGeom>
          <a:solidFill>
            <a:srgbClr val="FFFF00"/>
          </a:solidFill>
          <a:ln>
            <a:solidFill>
              <a:srgbClr val="92D050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ko-KR" altLang="en-US" dirty="0"/>
              <a:t>선 순환의 투자와 지원 필요</a:t>
            </a: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9385934">
            <a:off x="3593868" y="4400086"/>
            <a:ext cx="486078" cy="8198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3" name="직사각형 22"/>
          <p:cNvSpPr/>
          <p:nvPr/>
        </p:nvSpPr>
        <p:spPr>
          <a:xfrm>
            <a:off x="5182244" y="3859250"/>
            <a:ext cx="1754006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ko-KR" b="1" dirty="0" smtClean="0">
                <a:solidFill>
                  <a:srgbClr val="FF0000"/>
                </a:solidFill>
              </a:rPr>
              <a:t>&lt;</a:t>
            </a:r>
            <a:r>
              <a:rPr lang="ko-KR" altLang="en-US" b="1" dirty="0" smtClean="0">
                <a:solidFill>
                  <a:srgbClr val="FF0000"/>
                </a:solidFill>
              </a:rPr>
              <a:t>질적 내실화</a:t>
            </a:r>
            <a:r>
              <a:rPr lang="en-US" altLang="ko-KR" b="1" dirty="0" smtClean="0">
                <a:solidFill>
                  <a:srgbClr val="FF0000"/>
                </a:solidFill>
              </a:rPr>
              <a:t>&gt;</a:t>
            </a:r>
            <a:endParaRPr lang="ko-KR" altLang="en-US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7888356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500"/>
                            </p:stCondLst>
                            <p:childTnLst>
                              <p:par>
                                <p:cTn id="1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1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6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500"/>
                            </p:stCondLst>
                            <p:childTnLst>
                              <p:par>
                                <p:cTn id="28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0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2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35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2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38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3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8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11" grpId="0" animBg="1"/>
      <p:bldP spid="12" grpId="0"/>
      <p:bldP spid="13" grpId="0"/>
      <p:bldP spid="14" grpId="0" animBg="1"/>
      <p:bldP spid="20" grpId="0" animBg="1"/>
      <p:bldP spid="23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그림 6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77370" y="1003431"/>
            <a:ext cx="4615132" cy="1575867"/>
          </a:xfrm>
          <a:prstGeom prst="rect">
            <a:avLst/>
          </a:prstGeom>
          <a:noFill/>
        </p:spPr>
      </p:pic>
      <p:pic>
        <p:nvPicPr>
          <p:cNvPr id="5" name="그림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267813" y="2579298"/>
            <a:ext cx="3116398" cy="1998793"/>
          </a:xfrm>
          <a:prstGeom prst="rect">
            <a:avLst/>
          </a:prstGeom>
        </p:spPr>
      </p:pic>
      <p:sp>
        <p:nvSpPr>
          <p:cNvPr id="9" name="TextBox 8"/>
          <p:cNvSpPr txBox="1"/>
          <p:nvPr/>
        </p:nvSpPr>
        <p:spPr>
          <a:xfrm>
            <a:off x="3400314" y="4913545"/>
            <a:ext cx="501044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ko-KR" sz="2400" dirty="0">
                <a:latin typeface="Chiller" panose="04020404031007020602" pitchFamily="82" charset="0"/>
              </a:rPr>
              <a:t>We must teach students with the heart of </a:t>
            </a:r>
            <a:r>
              <a:rPr lang="en-US" altLang="ko-KR" sz="2400" dirty="0" smtClean="0">
                <a:latin typeface="Chiller" panose="04020404031007020602" pitchFamily="82" charset="0"/>
              </a:rPr>
              <a:t>this </a:t>
            </a:r>
            <a:r>
              <a:rPr lang="en-US" altLang="ko-KR" sz="2400" dirty="0">
                <a:latin typeface="Chiller" panose="04020404031007020602" pitchFamily="82" charset="0"/>
              </a:rPr>
              <a:t>hen.</a:t>
            </a:r>
            <a:endParaRPr lang="ko-KR" altLang="en-US" sz="2400" dirty="0">
              <a:latin typeface="Chiller" panose="04020404031007020602" pitchFamily="82" charset="0"/>
            </a:endParaRPr>
          </a:p>
        </p:txBody>
      </p:sp>
      <p:sp>
        <p:nvSpPr>
          <p:cNvPr id="2" name="직사각형 1"/>
          <p:cNvSpPr/>
          <p:nvPr/>
        </p:nvSpPr>
        <p:spPr>
          <a:xfrm>
            <a:off x="4596837" y="2377693"/>
            <a:ext cx="2617394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ko-KR" altLang="en-US" dirty="0" err="1" smtClean="0">
                <a:solidFill>
                  <a:schemeClr val="accent5"/>
                </a:solidFill>
              </a:rPr>
              <a:t>줄탁동시의</a:t>
            </a:r>
            <a:r>
              <a:rPr lang="ko-KR" altLang="en-US" dirty="0" smtClean="0">
                <a:solidFill>
                  <a:schemeClr val="accent5"/>
                </a:solidFill>
              </a:rPr>
              <a:t> 마음으로</a:t>
            </a:r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410351927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맑은 고딕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맑은 고딕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6832</TotalTime>
  <Words>816</Words>
  <Application>Microsoft Office PowerPoint</Application>
  <PresentationFormat>와이드스크린</PresentationFormat>
  <Paragraphs>216</Paragraphs>
  <Slides>10</Slides>
  <Notes>1</Notes>
  <HiddenSlides>0</HiddenSlides>
  <MMClips>0</MMClips>
  <ScaleCrop>false</ScaleCrop>
  <HeadingPairs>
    <vt:vector size="6" baseType="variant">
      <vt:variant>
        <vt:lpstr>사용한 글꼴</vt:lpstr>
      </vt:variant>
      <vt:variant>
        <vt:i4>7</vt:i4>
      </vt:variant>
      <vt:variant>
        <vt:lpstr>테마</vt:lpstr>
      </vt:variant>
      <vt:variant>
        <vt:i4>1</vt:i4>
      </vt:variant>
      <vt:variant>
        <vt:lpstr>슬라이드 제목</vt:lpstr>
      </vt:variant>
      <vt:variant>
        <vt:i4>10</vt:i4>
      </vt:variant>
    </vt:vector>
  </HeadingPairs>
  <TitlesOfParts>
    <vt:vector size="18" baseType="lpstr">
      <vt:lpstr>MD솔체</vt:lpstr>
      <vt:lpstr>굴림</vt:lpstr>
      <vt:lpstr>맑은 고딕</vt:lpstr>
      <vt:lpstr>Arial</vt:lpstr>
      <vt:lpstr>Bodoni MT Black</vt:lpstr>
      <vt:lpstr>Chiller</vt:lpstr>
      <vt:lpstr>Wingdings</vt:lpstr>
      <vt:lpstr>Office 테마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프레젠테이션</dc:title>
  <dc:creator>user</dc:creator>
  <cp:lastModifiedBy>user</cp:lastModifiedBy>
  <cp:revision>114</cp:revision>
  <dcterms:created xsi:type="dcterms:W3CDTF">2023-01-18T06:09:36Z</dcterms:created>
  <dcterms:modified xsi:type="dcterms:W3CDTF">2023-08-28T01:14:48Z</dcterms:modified>
</cp:coreProperties>
</file>